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86" r:id="rId4"/>
    <p:sldId id="258" r:id="rId5"/>
    <p:sldId id="287" r:id="rId6"/>
    <p:sldId id="259" r:id="rId7"/>
    <p:sldId id="265" r:id="rId8"/>
    <p:sldId id="260" r:id="rId9"/>
    <p:sldId id="288" r:id="rId10"/>
    <p:sldId id="261" r:id="rId11"/>
    <p:sldId id="266" r:id="rId12"/>
    <p:sldId id="262" r:id="rId13"/>
    <p:sldId id="263" r:id="rId14"/>
    <p:sldId id="267" r:id="rId15"/>
    <p:sldId id="264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114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1E0D05-7CA5-4886-AF2A-3C27822D4E1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F72964FD-6091-4060-8664-C0837340691E}">
      <dgm:prSet phldrT="[Testo]"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sz="3200" dirty="0" smtClean="0"/>
            <a:t>1959-68</a:t>
          </a:r>
          <a:endParaRPr lang="it-IT" sz="3200" dirty="0"/>
        </a:p>
      </dgm:t>
    </dgm:pt>
    <dgm:pt modelId="{7048326A-E8B1-485B-A41A-D46058BC8541}" type="parTrans" cxnId="{EA7E5889-8906-4580-B251-5DC7895211A8}">
      <dgm:prSet/>
      <dgm:spPr/>
      <dgm:t>
        <a:bodyPr/>
        <a:lstStyle/>
        <a:p>
          <a:endParaRPr lang="it-IT"/>
        </a:p>
      </dgm:t>
    </dgm:pt>
    <dgm:pt modelId="{013DACF7-408D-49E3-9152-1B5DD6967D79}" type="sibTrans" cxnId="{EA7E5889-8906-4580-B251-5DC7895211A8}">
      <dgm:prSet/>
      <dgm:spPr/>
      <dgm:t>
        <a:bodyPr/>
        <a:lstStyle/>
        <a:p>
          <a:endParaRPr lang="it-IT"/>
        </a:p>
      </dgm:t>
    </dgm:pt>
    <dgm:pt modelId="{D1F69F92-7090-4801-819E-84516EF9536A}">
      <dgm:prSet phldrT="[Testo]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dirty="0" smtClean="0"/>
            <a:t>Compito di alfabetizzazione</a:t>
          </a:r>
          <a:endParaRPr lang="it-IT" dirty="0"/>
        </a:p>
      </dgm:t>
    </dgm:pt>
    <dgm:pt modelId="{7440D263-1801-4569-95B3-0F395CEE4831}" type="parTrans" cxnId="{F22109B5-2CA4-411D-A529-7298D880BC9A}">
      <dgm:prSet/>
      <dgm:spPr/>
      <dgm:t>
        <a:bodyPr/>
        <a:lstStyle/>
        <a:p>
          <a:endParaRPr lang="it-IT"/>
        </a:p>
      </dgm:t>
    </dgm:pt>
    <dgm:pt modelId="{3884CC97-C89A-40C6-9801-378FE8821F83}" type="sibTrans" cxnId="{F22109B5-2CA4-411D-A529-7298D880BC9A}">
      <dgm:prSet/>
      <dgm:spPr/>
      <dgm:t>
        <a:bodyPr/>
        <a:lstStyle/>
        <a:p>
          <a:endParaRPr lang="it-IT"/>
        </a:p>
      </dgm:t>
    </dgm:pt>
    <dgm:pt modelId="{3F97F8A5-2C38-44AD-9AFF-9517081209E1}">
      <dgm:prSet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dirty="0" smtClean="0"/>
            <a:t>Democratizzazione della cultura: la letteratura e il teatro in Tv o alla radio</a:t>
          </a:r>
        </a:p>
      </dgm:t>
    </dgm:pt>
    <dgm:pt modelId="{74E82E5D-4DE5-435C-9B03-0EC8B0E3B58F}" type="parTrans" cxnId="{DADE293C-BAFF-4055-93C0-B37F5E91C325}">
      <dgm:prSet/>
      <dgm:spPr/>
      <dgm:t>
        <a:bodyPr/>
        <a:lstStyle/>
        <a:p>
          <a:endParaRPr lang="it-IT"/>
        </a:p>
      </dgm:t>
    </dgm:pt>
    <dgm:pt modelId="{258CFFFC-9598-43DA-885D-00E29E85A13A}" type="sibTrans" cxnId="{DADE293C-BAFF-4055-93C0-B37F5E91C325}">
      <dgm:prSet/>
      <dgm:spPr/>
      <dgm:t>
        <a:bodyPr/>
        <a:lstStyle/>
        <a:p>
          <a:endParaRPr lang="it-IT"/>
        </a:p>
      </dgm:t>
    </dgm:pt>
    <dgm:pt modelId="{71E785E3-7309-4F4D-93E9-A36E7706A01B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it-IT" smtClean="0"/>
            <a:t>Es: la Freccia nera</a:t>
          </a:r>
          <a:endParaRPr lang="it-IT" dirty="0"/>
        </a:p>
      </dgm:t>
    </dgm:pt>
    <dgm:pt modelId="{FA53F133-50AB-4E1F-9303-9B2E507931F0}" type="parTrans" cxnId="{4EB1FA86-5768-4A69-8BAC-6D09B033C854}">
      <dgm:prSet/>
      <dgm:spPr/>
      <dgm:t>
        <a:bodyPr/>
        <a:lstStyle/>
        <a:p>
          <a:endParaRPr lang="it-IT"/>
        </a:p>
      </dgm:t>
    </dgm:pt>
    <dgm:pt modelId="{7727AA2C-607C-4522-B21C-9ED918CAF280}" type="sibTrans" cxnId="{4EB1FA86-5768-4A69-8BAC-6D09B033C854}">
      <dgm:prSet/>
      <dgm:spPr/>
      <dgm:t>
        <a:bodyPr/>
        <a:lstStyle/>
        <a:p>
          <a:endParaRPr lang="it-IT"/>
        </a:p>
      </dgm:t>
    </dgm:pt>
    <dgm:pt modelId="{0CF454C4-8A33-47B0-B2D2-FBBF7F0194DB}" type="pres">
      <dgm:prSet presAssocID="{D61E0D05-7CA5-4886-AF2A-3C27822D4E12}" presName="CompostProcess" presStyleCnt="0">
        <dgm:presLayoutVars>
          <dgm:dir/>
          <dgm:resizeHandles val="exact"/>
        </dgm:presLayoutVars>
      </dgm:prSet>
      <dgm:spPr/>
    </dgm:pt>
    <dgm:pt modelId="{87DE30D2-9107-49F8-8992-2230B1B02D70}" type="pres">
      <dgm:prSet presAssocID="{D61E0D05-7CA5-4886-AF2A-3C27822D4E12}" presName="arrow" presStyleLbl="bgShp" presStyleIdx="0" presStyleCnt="1" custLinFactNeighborX="43052" custLinFactNeighborY="3932"/>
      <dgm:spPr/>
    </dgm:pt>
    <dgm:pt modelId="{B6E8EFEB-F032-4256-BFCE-F948E18E4EBE}" type="pres">
      <dgm:prSet presAssocID="{D61E0D05-7CA5-4886-AF2A-3C27822D4E12}" presName="linearProcess" presStyleCnt="0"/>
      <dgm:spPr/>
    </dgm:pt>
    <dgm:pt modelId="{912D36CF-D42A-41B7-964A-1817524AD5C1}" type="pres">
      <dgm:prSet presAssocID="{F72964FD-6091-4060-8664-C0837340691E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14B97E-8CD6-41C7-B13B-C4F13A2CAC34}" type="pres">
      <dgm:prSet presAssocID="{013DACF7-408D-49E3-9152-1B5DD6967D79}" presName="sibTrans" presStyleCnt="0"/>
      <dgm:spPr/>
    </dgm:pt>
    <dgm:pt modelId="{B5A4B6E2-DB71-4D97-B8BD-E5AB0C1EC417}" type="pres">
      <dgm:prSet presAssocID="{D1F69F92-7090-4801-819E-84516EF9536A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7BD39C9-6710-42ED-9F38-5EA1A5DCED24}" type="pres">
      <dgm:prSet presAssocID="{3884CC97-C89A-40C6-9801-378FE8821F83}" presName="sibTrans" presStyleCnt="0"/>
      <dgm:spPr/>
    </dgm:pt>
    <dgm:pt modelId="{B328BFFF-9527-4DF6-8485-CD3BFBD437AF}" type="pres">
      <dgm:prSet presAssocID="{3F97F8A5-2C38-44AD-9AFF-9517081209E1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F053C1A-FC8A-4C7C-B771-CFAAFFAA4AF1}" type="pres">
      <dgm:prSet presAssocID="{258CFFFC-9598-43DA-885D-00E29E85A13A}" presName="sibTrans" presStyleCnt="0"/>
      <dgm:spPr/>
    </dgm:pt>
    <dgm:pt modelId="{743450DB-CFF1-4F65-BFE5-5750024F8339}" type="pres">
      <dgm:prSet presAssocID="{71E785E3-7309-4F4D-93E9-A36E7706A01B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C09BF87B-D921-4B6B-9C5F-301BACE884D1}" type="presOf" srcId="{71E785E3-7309-4F4D-93E9-A36E7706A01B}" destId="{743450DB-CFF1-4F65-BFE5-5750024F8339}" srcOrd="0" destOrd="0" presId="urn:microsoft.com/office/officeart/2005/8/layout/hProcess9"/>
    <dgm:cxn modelId="{E4D68B61-775F-48F4-9789-6EDF3E67BDEC}" type="presOf" srcId="{3F97F8A5-2C38-44AD-9AFF-9517081209E1}" destId="{B328BFFF-9527-4DF6-8485-CD3BFBD437AF}" srcOrd="0" destOrd="0" presId="urn:microsoft.com/office/officeart/2005/8/layout/hProcess9"/>
    <dgm:cxn modelId="{EA7E5889-8906-4580-B251-5DC7895211A8}" srcId="{D61E0D05-7CA5-4886-AF2A-3C27822D4E12}" destId="{F72964FD-6091-4060-8664-C0837340691E}" srcOrd="0" destOrd="0" parTransId="{7048326A-E8B1-485B-A41A-D46058BC8541}" sibTransId="{013DACF7-408D-49E3-9152-1B5DD6967D79}"/>
    <dgm:cxn modelId="{E56AE299-A836-484E-B101-0C07B84FCD8C}" type="presOf" srcId="{F72964FD-6091-4060-8664-C0837340691E}" destId="{912D36CF-D42A-41B7-964A-1817524AD5C1}" srcOrd="0" destOrd="0" presId="urn:microsoft.com/office/officeart/2005/8/layout/hProcess9"/>
    <dgm:cxn modelId="{4EB1FA86-5768-4A69-8BAC-6D09B033C854}" srcId="{D61E0D05-7CA5-4886-AF2A-3C27822D4E12}" destId="{71E785E3-7309-4F4D-93E9-A36E7706A01B}" srcOrd="3" destOrd="0" parTransId="{FA53F133-50AB-4E1F-9303-9B2E507931F0}" sibTransId="{7727AA2C-607C-4522-B21C-9ED918CAF280}"/>
    <dgm:cxn modelId="{DADE293C-BAFF-4055-93C0-B37F5E91C325}" srcId="{D61E0D05-7CA5-4886-AF2A-3C27822D4E12}" destId="{3F97F8A5-2C38-44AD-9AFF-9517081209E1}" srcOrd="2" destOrd="0" parTransId="{74E82E5D-4DE5-435C-9B03-0EC8B0E3B58F}" sibTransId="{258CFFFC-9598-43DA-885D-00E29E85A13A}"/>
    <dgm:cxn modelId="{B9DA3EF6-AB96-4666-8513-77553A6DC513}" type="presOf" srcId="{D61E0D05-7CA5-4886-AF2A-3C27822D4E12}" destId="{0CF454C4-8A33-47B0-B2D2-FBBF7F0194DB}" srcOrd="0" destOrd="0" presId="urn:microsoft.com/office/officeart/2005/8/layout/hProcess9"/>
    <dgm:cxn modelId="{771CF216-98C8-4994-A57A-EA5FC09C5D02}" type="presOf" srcId="{D1F69F92-7090-4801-819E-84516EF9536A}" destId="{B5A4B6E2-DB71-4D97-B8BD-E5AB0C1EC417}" srcOrd="0" destOrd="0" presId="urn:microsoft.com/office/officeart/2005/8/layout/hProcess9"/>
    <dgm:cxn modelId="{F22109B5-2CA4-411D-A529-7298D880BC9A}" srcId="{D61E0D05-7CA5-4886-AF2A-3C27822D4E12}" destId="{D1F69F92-7090-4801-819E-84516EF9536A}" srcOrd="1" destOrd="0" parTransId="{7440D263-1801-4569-95B3-0F395CEE4831}" sibTransId="{3884CC97-C89A-40C6-9801-378FE8821F83}"/>
    <dgm:cxn modelId="{07D2C61A-569B-471D-9EEA-931F04E89FEF}" type="presParOf" srcId="{0CF454C4-8A33-47B0-B2D2-FBBF7F0194DB}" destId="{87DE30D2-9107-49F8-8992-2230B1B02D70}" srcOrd="0" destOrd="0" presId="urn:microsoft.com/office/officeart/2005/8/layout/hProcess9"/>
    <dgm:cxn modelId="{7CFCB03D-EE79-4859-978D-E0D0BF39A2DA}" type="presParOf" srcId="{0CF454C4-8A33-47B0-B2D2-FBBF7F0194DB}" destId="{B6E8EFEB-F032-4256-BFCE-F948E18E4EBE}" srcOrd="1" destOrd="0" presId="urn:microsoft.com/office/officeart/2005/8/layout/hProcess9"/>
    <dgm:cxn modelId="{2B199BCF-F555-4CE3-8921-9307743F9AB0}" type="presParOf" srcId="{B6E8EFEB-F032-4256-BFCE-F948E18E4EBE}" destId="{912D36CF-D42A-41B7-964A-1817524AD5C1}" srcOrd="0" destOrd="0" presId="urn:microsoft.com/office/officeart/2005/8/layout/hProcess9"/>
    <dgm:cxn modelId="{0C7AADC3-5BA7-4BE1-AAC9-D34084E90D84}" type="presParOf" srcId="{B6E8EFEB-F032-4256-BFCE-F948E18E4EBE}" destId="{9414B97E-8CD6-41C7-B13B-C4F13A2CAC34}" srcOrd="1" destOrd="0" presId="urn:microsoft.com/office/officeart/2005/8/layout/hProcess9"/>
    <dgm:cxn modelId="{3B59F7FD-DF21-434F-9F3F-FE812911DB69}" type="presParOf" srcId="{B6E8EFEB-F032-4256-BFCE-F948E18E4EBE}" destId="{B5A4B6E2-DB71-4D97-B8BD-E5AB0C1EC417}" srcOrd="2" destOrd="0" presId="urn:microsoft.com/office/officeart/2005/8/layout/hProcess9"/>
    <dgm:cxn modelId="{CDD783B4-54B9-4BBA-9798-E42E918A114F}" type="presParOf" srcId="{B6E8EFEB-F032-4256-BFCE-F948E18E4EBE}" destId="{F7BD39C9-6710-42ED-9F38-5EA1A5DCED24}" srcOrd="3" destOrd="0" presId="urn:microsoft.com/office/officeart/2005/8/layout/hProcess9"/>
    <dgm:cxn modelId="{5E326DE9-42EE-4226-9491-BEE0828D02E4}" type="presParOf" srcId="{B6E8EFEB-F032-4256-BFCE-F948E18E4EBE}" destId="{B328BFFF-9527-4DF6-8485-CD3BFBD437AF}" srcOrd="4" destOrd="0" presId="urn:microsoft.com/office/officeart/2005/8/layout/hProcess9"/>
    <dgm:cxn modelId="{0EEF6257-DB74-4449-A7BB-AD5F25EF994B}" type="presParOf" srcId="{B6E8EFEB-F032-4256-BFCE-F948E18E4EBE}" destId="{0F053C1A-FC8A-4C7C-B771-CFAAFFAA4AF1}" srcOrd="5" destOrd="0" presId="urn:microsoft.com/office/officeart/2005/8/layout/hProcess9"/>
    <dgm:cxn modelId="{929236FC-FBA3-4BFB-BB41-508B990CF6D7}" type="presParOf" srcId="{B6E8EFEB-F032-4256-BFCE-F948E18E4EBE}" destId="{743450DB-CFF1-4F65-BFE5-5750024F8339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026CEC-A3F1-4C9B-8080-26FDD9C4BBC8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39A2730C-B09C-4D84-B1CE-ECA8E5FBED29}">
      <dgm:prSet phldrT="[Testo]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dirty="0" smtClean="0"/>
            <a:t>Funzione pedagogica dei linguaggi non verbali</a:t>
          </a:r>
          <a:endParaRPr lang="it-IT" dirty="0"/>
        </a:p>
      </dgm:t>
    </dgm:pt>
    <dgm:pt modelId="{48F1B035-4FA2-4054-BAC6-5C9C0034A228}" type="parTrans" cxnId="{96AD2116-E8E2-40EC-8946-BA23585F7C84}">
      <dgm:prSet/>
      <dgm:spPr/>
      <dgm:t>
        <a:bodyPr/>
        <a:lstStyle/>
        <a:p>
          <a:endParaRPr lang="it-IT"/>
        </a:p>
      </dgm:t>
    </dgm:pt>
    <dgm:pt modelId="{CF97D117-3CA8-414B-92B3-1964699B7020}" type="sibTrans" cxnId="{96AD2116-E8E2-40EC-8946-BA23585F7C84}">
      <dgm:prSet/>
      <dgm:spPr/>
      <dgm:t>
        <a:bodyPr/>
        <a:lstStyle/>
        <a:p>
          <a:endParaRPr lang="it-IT"/>
        </a:p>
      </dgm:t>
    </dgm:pt>
    <dgm:pt modelId="{94F2F681-C594-4385-BC65-09D32082D56A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smtClean="0"/>
            <a:t>Teatro di sperimentazione</a:t>
          </a:r>
          <a:endParaRPr lang="it-IT" dirty="0" smtClean="0"/>
        </a:p>
      </dgm:t>
    </dgm:pt>
    <dgm:pt modelId="{ADD35CDA-5B15-4724-86F6-B65C21CC9AB6}" type="parTrans" cxnId="{14C48FEF-6833-4733-8D77-8A58858B7900}">
      <dgm:prSet/>
      <dgm:spPr/>
      <dgm:t>
        <a:bodyPr/>
        <a:lstStyle/>
        <a:p>
          <a:endParaRPr lang="it-IT"/>
        </a:p>
      </dgm:t>
    </dgm:pt>
    <dgm:pt modelId="{B20B1F94-DBC8-487C-857F-25FDEA23C4AD}" type="sibTrans" cxnId="{14C48FEF-6833-4733-8D77-8A58858B7900}">
      <dgm:prSet/>
      <dgm:spPr/>
      <dgm:t>
        <a:bodyPr/>
        <a:lstStyle/>
        <a:p>
          <a:endParaRPr lang="it-IT"/>
        </a:p>
      </dgm:t>
    </dgm:pt>
    <dgm:pt modelId="{96D29DA5-D7D8-4B60-B87D-28732B6FB26F}">
      <dgm:prSet/>
      <dgm:spPr/>
      <dgm:t>
        <a:bodyPr/>
        <a:lstStyle/>
        <a:p>
          <a:r>
            <a:rPr lang="it-IT" dirty="0" smtClean="0"/>
            <a:t>Introdotti : teatro, espressione musicale, linguaggi del corpo</a:t>
          </a:r>
        </a:p>
      </dgm:t>
    </dgm:pt>
    <dgm:pt modelId="{AEE55A7C-0B49-4B4E-A340-24195D5018E8}" type="parTrans" cxnId="{2BCE3D57-9939-441B-B36F-D5024341917E}">
      <dgm:prSet/>
      <dgm:spPr/>
      <dgm:t>
        <a:bodyPr/>
        <a:lstStyle/>
        <a:p>
          <a:endParaRPr lang="it-IT"/>
        </a:p>
      </dgm:t>
    </dgm:pt>
    <dgm:pt modelId="{9F74B9E8-FFB7-4B16-AAF7-1971248D1E38}" type="sibTrans" cxnId="{2BCE3D57-9939-441B-B36F-D5024341917E}">
      <dgm:prSet/>
      <dgm:spPr/>
      <dgm:t>
        <a:bodyPr/>
        <a:lstStyle/>
        <a:p>
          <a:endParaRPr lang="it-IT"/>
        </a:p>
      </dgm:t>
    </dgm:pt>
    <dgm:pt modelId="{3EF8182C-E439-4A7C-B85F-BF979DDFD4A9}" type="pres">
      <dgm:prSet presAssocID="{31026CEC-A3F1-4C9B-8080-26FDD9C4BBC8}" presName="linearFlow" presStyleCnt="0">
        <dgm:presLayoutVars>
          <dgm:dir/>
          <dgm:resizeHandles val="exact"/>
        </dgm:presLayoutVars>
      </dgm:prSet>
      <dgm:spPr/>
    </dgm:pt>
    <dgm:pt modelId="{5629D879-5B41-43FC-B590-DC458836BE5C}" type="pres">
      <dgm:prSet presAssocID="{94F2F681-C594-4385-BC65-09D32082D56A}" presName="composite" presStyleCnt="0"/>
      <dgm:spPr/>
    </dgm:pt>
    <dgm:pt modelId="{CDB36CFA-7D52-4C6E-AEEC-5C1ED34E738E}" type="pres">
      <dgm:prSet presAssocID="{94F2F681-C594-4385-BC65-09D32082D56A}" presName="imgShp" presStyleLbl="fgImgPlace1" presStyleIdx="0" presStyleCnt="3"/>
      <dgm:spPr/>
    </dgm:pt>
    <dgm:pt modelId="{A381544B-F07F-4E03-8B9E-B8B00901EBFE}" type="pres">
      <dgm:prSet presAssocID="{94F2F681-C594-4385-BC65-09D32082D56A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F0647D0-9748-42BB-9012-7429100D93F7}" type="pres">
      <dgm:prSet presAssocID="{B20B1F94-DBC8-487C-857F-25FDEA23C4AD}" presName="spacing" presStyleCnt="0"/>
      <dgm:spPr/>
    </dgm:pt>
    <dgm:pt modelId="{A92EC7F3-C606-430C-9017-68D3CD8BD081}" type="pres">
      <dgm:prSet presAssocID="{39A2730C-B09C-4D84-B1CE-ECA8E5FBED29}" presName="composite" presStyleCnt="0"/>
      <dgm:spPr/>
    </dgm:pt>
    <dgm:pt modelId="{A769EBA3-0D58-42E9-A9B3-A15718BCF324}" type="pres">
      <dgm:prSet presAssocID="{39A2730C-B09C-4D84-B1CE-ECA8E5FBED29}" presName="imgShp" presStyleLbl="fgImgPlace1" presStyleIdx="1" presStyleCnt="3"/>
      <dgm:spPr/>
    </dgm:pt>
    <dgm:pt modelId="{51E80677-ABBF-416F-B24E-7D8C2D3FE7EB}" type="pres">
      <dgm:prSet presAssocID="{39A2730C-B09C-4D84-B1CE-ECA8E5FBED29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2F97971-E075-494B-89C0-40F60FEAAFA2}" type="pres">
      <dgm:prSet presAssocID="{CF97D117-3CA8-414B-92B3-1964699B7020}" presName="spacing" presStyleCnt="0"/>
      <dgm:spPr/>
    </dgm:pt>
    <dgm:pt modelId="{6DCE7EF1-6F60-4FBC-8E13-CBF20C712721}" type="pres">
      <dgm:prSet presAssocID="{96D29DA5-D7D8-4B60-B87D-28732B6FB26F}" presName="composite" presStyleCnt="0"/>
      <dgm:spPr/>
    </dgm:pt>
    <dgm:pt modelId="{C8C3685E-75EC-46DD-BC7A-244123B4CEC8}" type="pres">
      <dgm:prSet presAssocID="{96D29DA5-D7D8-4B60-B87D-28732B6FB26F}" presName="imgShp" presStyleLbl="fgImgPlace1" presStyleIdx="2" presStyleCnt="3"/>
      <dgm:spPr/>
    </dgm:pt>
    <dgm:pt modelId="{E8513AED-3954-4956-92CD-8215A30FAAC8}" type="pres">
      <dgm:prSet presAssocID="{96D29DA5-D7D8-4B60-B87D-28732B6FB26F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96AD2116-E8E2-40EC-8946-BA23585F7C84}" srcId="{31026CEC-A3F1-4C9B-8080-26FDD9C4BBC8}" destId="{39A2730C-B09C-4D84-B1CE-ECA8E5FBED29}" srcOrd="1" destOrd="0" parTransId="{48F1B035-4FA2-4054-BAC6-5C9C0034A228}" sibTransId="{CF97D117-3CA8-414B-92B3-1964699B7020}"/>
    <dgm:cxn modelId="{2BCE3D57-9939-441B-B36F-D5024341917E}" srcId="{31026CEC-A3F1-4C9B-8080-26FDD9C4BBC8}" destId="{96D29DA5-D7D8-4B60-B87D-28732B6FB26F}" srcOrd="2" destOrd="0" parTransId="{AEE55A7C-0B49-4B4E-A340-24195D5018E8}" sibTransId="{9F74B9E8-FFB7-4B16-AAF7-1971248D1E38}"/>
    <dgm:cxn modelId="{14C48FEF-6833-4733-8D77-8A58858B7900}" srcId="{31026CEC-A3F1-4C9B-8080-26FDD9C4BBC8}" destId="{94F2F681-C594-4385-BC65-09D32082D56A}" srcOrd="0" destOrd="0" parTransId="{ADD35CDA-5B15-4724-86F6-B65C21CC9AB6}" sibTransId="{B20B1F94-DBC8-487C-857F-25FDEA23C4AD}"/>
    <dgm:cxn modelId="{D12EB61C-B973-4BDF-AB17-C28926F7A60B}" type="presOf" srcId="{94F2F681-C594-4385-BC65-09D32082D56A}" destId="{A381544B-F07F-4E03-8B9E-B8B00901EBFE}" srcOrd="0" destOrd="0" presId="urn:microsoft.com/office/officeart/2005/8/layout/vList3"/>
    <dgm:cxn modelId="{48C9833F-59E6-4F34-A772-053C1B5934D3}" type="presOf" srcId="{96D29DA5-D7D8-4B60-B87D-28732B6FB26F}" destId="{E8513AED-3954-4956-92CD-8215A30FAAC8}" srcOrd="0" destOrd="0" presId="urn:microsoft.com/office/officeart/2005/8/layout/vList3"/>
    <dgm:cxn modelId="{359A069C-DB8D-42B9-9D7E-0DDC5FB9E057}" type="presOf" srcId="{39A2730C-B09C-4D84-B1CE-ECA8E5FBED29}" destId="{51E80677-ABBF-416F-B24E-7D8C2D3FE7EB}" srcOrd="0" destOrd="0" presId="urn:microsoft.com/office/officeart/2005/8/layout/vList3"/>
    <dgm:cxn modelId="{73939B50-9F57-4E0B-9EB3-0E5158C4BB58}" type="presOf" srcId="{31026CEC-A3F1-4C9B-8080-26FDD9C4BBC8}" destId="{3EF8182C-E439-4A7C-B85F-BF979DDFD4A9}" srcOrd="0" destOrd="0" presId="urn:microsoft.com/office/officeart/2005/8/layout/vList3"/>
    <dgm:cxn modelId="{324D2D88-8B9A-4A2D-BCB7-7EA34E0D0687}" type="presParOf" srcId="{3EF8182C-E439-4A7C-B85F-BF979DDFD4A9}" destId="{5629D879-5B41-43FC-B590-DC458836BE5C}" srcOrd="0" destOrd="0" presId="urn:microsoft.com/office/officeart/2005/8/layout/vList3"/>
    <dgm:cxn modelId="{88992879-C561-4298-89A7-2928583A2680}" type="presParOf" srcId="{5629D879-5B41-43FC-B590-DC458836BE5C}" destId="{CDB36CFA-7D52-4C6E-AEEC-5C1ED34E738E}" srcOrd="0" destOrd="0" presId="urn:microsoft.com/office/officeart/2005/8/layout/vList3"/>
    <dgm:cxn modelId="{1E1B91A3-1B42-4F21-B11C-45178A017B1D}" type="presParOf" srcId="{5629D879-5B41-43FC-B590-DC458836BE5C}" destId="{A381544B-F07F-4E03-8B9E-B8B00901EBFE}" srcOrd="1" destOrd="0" presId="urn:microsoft.com/office/officeart/2005/8/layout/vList3"/>
    <dgm:cxn modelId="{97A4B148-EFA2-4B55-A660-7647DF8F501A}" type="presParOf" srcId="{3EF8182C-E439-4A7C-B85F-BF979DDFD4A9}" destId="{CF0647D0-9748-42BB-9012-7429100D93F7}" srcOrd="1" destOrd="0" presId="urn:microsoft.com/office/officeart/2005/8/layout/vList3"/>
    <dgm:cxn modelId="{1FDAFD7E-47E2-4109-A676-DC9DC4052098}" type="presParOf" srcId="{3EF8182C-E439-4A7C-B85F-BF979DDFD4A9}" destId="{A92EC7F3-C606-430C-9017-68D3CD8BD081}" srcOrd="2" destOrd="0" presId="urn:microsoft.com/office/officeart/2005/8/layout/vList3"/>
    <dgm:cxn modelId="{57C6EAF8-668C-48A1-8B02-6505878E7E9C}" type="presParOf" srcId="{A92EC7F3-C606-430C-9017-68D3CD8BD081}" destId="{A769EBA3-0D58-42E9-A9B3-A15718BCF324}" srcOrd="0" destOrd="0" presId="urn:microsoft.com/office/officeart/2005/8/layout/vList3"/>
    <dgm:cxn modelId="{6E207CBF-72A8-4E17-8074-C998BCEDD68A}" type="presParOf" srcId="{A92EC7F3-C606-430C-9017-68D3CD8BD081}" destId="{51E80677-ABBF-416F-B24E-7D8C2D3FE7EB}" srcOrd="1" destOrd="0" presId="urn:microsoft.com/office/officeart/2005/8/layout/vList3"/>
    <dgm:cxn modelId="{497B901B-A239-485C-B232-F9C91CF4F9F8}" type="presParOf" srcId="{3EF8182C-E439-4A7C-B85F-BF979DDFD4A9}" destId="{32F97971-E075-494B-89C0-40F60FEAAFA2}" srcOrd="3" destOrd="0" presId="urn:microsoft.com/office/officeart/2005/8/layout/vList3"/>
    <dgm:cxn modelId="{5AECE23F-97FF-475D-889E-D17E7B822108}" type="presParOf" srcId="{3EF8182C-E439-4A7C-B85F-BF979DDFD4A9}" destId="{6DCE7EF1-6F60-4FBC-8E13-CBF20C712721}" srcOrd="4" destOrd="0" presId="urn:microsoft.com/office/officeart/2005/8/layout/vList3"/>
    <dgm:cxn modelId="{AFE465FC-F905-4EDD-8804-3491F94F2385}" type="presParOf" srcId="{6DCE7EF1-6F60-4FBC-8E13-CBF20C712721}" destId="{C8C3685E-75EC-46DD-BC7A-244123B4CEC8}" srcOrd="0" destOrd="0" presId="urn:microsoft.com/office/officeart/2005/8/layout/vList3"/>
    <dgm:cxn modelId="{99413DF7-CB13-4907-8C92-CD86816AE92E}" type="presParOf" srcId="{6DCE7EF1-6F60-4FBC-8E13-CBF20C712721}" destId="{E8513AED-3954-4956-92CD-8215A30FAAC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6C50733-8CB7-412A-9636-6FF7EB171FB4}" type="doc">
      <dgm:prSet loTypeId="urn:microsoft.com/office/officeart/2005/8/layout/arrow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248D288-087A-4CEE-AC85-89C7EEC0F42B}">
      <dgm:prSet phldrT="[Testo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dirty="0" smtClean="0"/>
            <a:t>introduzione  del digitale</a:t>
          </a:r>
        </a:p>
        <a:p>
          <a:r>
            <a:rPr lang="it-IT" dirty="0" smtClean="0"/>
            <a:t> evoluzione tecnologica dei media</a:t>
          </a:r>
          <a:endParaRPr lang="it-IT" dirty="0"/>
        </a:p>
      </dgm:t>
    </dgm:pt>
    <dgm:pt modelId="{D624ADA3-9D4E-4755-84F3-36B5EAE4E860}" type="parTrans" cxnId="{C14746EC-BFFE-4F06-A829-2B0913325E93}">
      <dgm:prSet/>
      <dgm:spPr/>
      <dgm:t>
        <a:bodyPr/>
        <a:lstStyle/>
        <a:p>
          <a:endParaRPr lang="it-IT"/>
        </a:p>
      </dgm:t>
    </dgm:pt>
    <dgm:pt modelId="{7A2E811E-2CF3-4C51-AD4D-A327E8D9AEA8}" type="sibTrans" cxnId="{C14746EC-BFFE-4F06-A829-2B0913325E93}">
      <dgm:prSet/>
      <dgm:spPr/>
      <dgm:t>
        <a:bodyPr/>
        <a:lstStyle/>
        <a:p>
          <a:endParaRPr lang="it-IT"/>
        </a:p>
      </dgm:t>
    </dgm:pt>
    <dgm:pt modelId="{A5493A1C-E570-4F67-A1E4-1D816C1F36DA}">
      <dgm:prSet phldrT="[Testo]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dirty="0" smtClean="0"/>
            <a:t>Rivoluzione del sistema di comunicazione</a:t>
          </a:r>
          <a:endParaRPr lang="it-IT" dirty="0"/>
        </a:p>
      </dgm:t>
    </dgm:pt>
    <dgm:pt modelId="{0D671C5A-65F0-4CC6-948E-952254FE2492}" type="parTrans" cxnId="{E15786E5-7E15-4AD4-9D2D-8ABB4C582CBE}">
      <dgm:prSet/>
      <dgm:spPr/>
      <dgm:t>
        <a:bodyPr/>
        <a:lstStyle/>
        <a:p>
          <a:endParaRPr lang="it-IT"/>
        </a:p>
      </dgm:t>
    </dgm:pt>
    <dgm:pt modelId="{8D32D50D-E74A-456C-926B-FEEB9F1FE2B7}" type="sibTrans" cxnId="{E15786E5-7E15-4AD4-9D2D-8ABB4C582CBE}">
      <dgm:prSet/>
      <dgm:spPr/>
      <dgm:t>
        <a:bodyPr/>
        <a:lstStyle/>
        <a:p>
          <a:endParaRPr lang="it-IT"/>
        </a:p>
      </dgm:t>
    </dgm:pt>
    <dgm:pt modelId="{EF5FAA9F-7530-4990-B900-4FBE0A17DDDC}" type="pres">
      <dgm:prSet presAssocID="{C6C50733-8CB7-412A-9636-6FF7EB171FB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2FB59FC3-30A8-4112-A861-0F8985EAE08D}" type="pres">
      <dgm:prSet presAssocID="{A248D288-087A-4CEE-AC85-89C7EEC0F42B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B8343EC-EBFB-46BC-8431-9E9F61816E36}" type="pres">
      <dgm:prSet presAssocID="{A5493A1C-E570-4F67-A1E4-1D816C1F36DA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677140A5-E58D-4F0B-931B-A8083BA44EFB}" type="presOf" srcId="{A248D288-087A-4CEE-AC85-89C7EEC0F42B}" destId="{2FB59FC3-30A8-4112-A861-0F8985EAE08D}" srcOrd="0" destOrd="0" presId="urn:microsoft.com/office/officeart/2005/8/layout/arrow5"/>
    <dgm:cxn modelId="{E15786E5-7E15-4AD4-9D2D-8ABB4C582CBE}" srcId="{C6C50733-8CB7-412A-9636-6FF7EB171FB4}" destId="{A5493A1C-E570-4F67-A1E4-1D816C1F36DA}" srcOrd="1" destOrd="0" parTransId="{0D671C5A-65F0-4CC6-948E-952254FE2492}" sibTransId="{8D32D50D-E74A-456C-926B-FEEB9F1FE2B7}"/>
    <dgm:cxn modelId="{6A895145-2D81-4EAC-B446-A60AA909A616}" type="presOf" srcId="{C6C50733-8CB7-412A-9636-6FF7EB171FB4}" destId="{EF5FAA9F-7530-4990-B900-4FBE0A17DDDC}" srcOrd="0" destOrd="0" presId="urn:microsoft.com/office/officeart/2005/8/layout/arrow5"/>
    <dgm:cxn modelId="{C14746EC-BFFE-4F06-A829-2B0913325E93}" srcId="{C6C50733-8CB7-412A-9636-6FF7EB171FB4}" destId="{A248D288-087A-4CEE-AC85-89C7EEC0F42B}" srcOrd="0" destOrd="0" parTransId="{D624ADA3-9D4E-4755-84F3-36B5EAE4E860}" sibTransId="{7A2E811E-2CF3-4C51-AD4D-A327E8D9AEA8}"/>
    <dgm:cxn modelId="{055369E8-A717-4B77-A226-A5B0520D34D9}" type="presOf" srcId="{A5493A1C-E570-4F67-A1E4-1D816C1F36DA}" destId="{0B8343EC-EBFB-46BC-8431-9E9F61816E36}" srcOrd="0" destOrd="0" presId="urn:microsoft.com/office/officeart/2005/8/layout/arrow5"/>
    <dgm:cxn modelId="{2E974FD2-CD32-4135-ACA1-153B1D7D192A}" type="presParOf" srcId="{EF5FAA9F-7530-4990-B900-4FBE0A17DDDC}" destId="{2FB59FC3-30A8-4112-A861-0F8985EAE08D}" srcOrd="0" destOrd="0" presId="urn:microsoft.com/office/officeart/2005/8/layout/arrow5"/>
    <dgm:cxn modelId="{A4DF8DA1-3E5C-4214-9DBD-0E589995A78D}" type="presParOf" srcId="{EF5FAA9F-7530-4990-B900-4FBE0A17DDDC}" destId="{0B8343EC-EBFB-46BC-8431-9E9F61816E36}" srcOrd="1" destOrd="0" presId="urn:microsoft.com/office/officeart/2005/8/layout/arrow5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603549C-B3C1-49C9-B1A2-5B9BD5902202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4C54A45-1541-488A-B537-C2948C157491}">
      <dgm:prSet phldrT="[Testo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dirty="0" smtClean="0"/>
            <a:t>Ripensa l’organizzazione delle aule</a:t>
          </a:r>
          <a:endParaRPr lang="it-IT" dirty="0"/>
        </a:p>
      </dgm:t>
    </dgm:pt>
    <dgm:pt modelId="{9755711B-43BD-4BB1-B660-9189A9BC7662}" type="parTrans" cxnId="{D23423FB-22A2-4D05-990D-8D9E7A44379E}">
      <dgm:prSet/>
      <dgm:spPr/>
      <dgm:t>
        <a:bodyPr/>
        <a:lstStyle/>
        <a:p>
          <a:endParaRPr lang="it-IT"/>
        </a:p>
      </dgm:t>
    </dgm:pt>
    <dgm:pt modelId="{14B3CFA7-CA04-46C6-8C4B-91B5FE7F6063}" type="sibTrans" cxnId="{D23423FB-22A2-4D05-990D-8D9E7A44379E}">
      <dgm:prSet/>
      <dgm:spPr/>
      <dgm:t>
        <a:bodyPr/>
        <a:lstStyle/>
        <a:p>
          <a:endParaRPr lang="it-IT"/>
        </a:p>
      </dgm:t>
    </dgm:pt>
    <dgm:pt modelId="{DE37E6EF-A68E-44BE-91DC-288FCFC18529}">
      <dgm:prSet phldrT="[Testo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dirty="0" smtClean="0"/>
            <a:t>Richiede la formazione del docente</a:t>
          </a:r>
          <a:endParaRPr lang="it-IT" dirty="0"/>
        </a:p>
      </dgm:t>
    </dgm:pt>
    <dgm:pt modelId="{E838ABF7-841B-44E7-91B7-BB0CD286E224}" type="parTrans" cxnId="{F33660EC-1FDA-4046-AA4D-557737B21982}">
      <dgm:prSet/>
      <dgm:spPr/>
      <dgm:t>
        <a:bodyPr/>
        <a:lstStyle/>
        <a:p>
          <a:endParaRPr lang="it-IT"/>
        </a:p>
      </dgm:t>
    </dgm:pt>
    <dgm:pt modelId="{DD110647-FD45-4A85-873F-74A2F646C6B3}" type="sibTrans" cxnId="{F33660EC-1FDA-4046-AA4D-557737B21982}">
      <dgm:prSet/>
      <dgm:spPr/>
      <dgm:t>
        <a:bodyPr/>
        <a:lstStyle/>
        <a:p>
          <a:endParaRPr lang="it-IT"/>
        </a:p>
      </dgm:t>
    </dgm:pt>
    <dgm:pt modelId="{34FEF524-D29A-4617-8153-2992D4E9AF8B}">
      <dgm:prSet phldrT="[Testo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dirty="0" smtClean="0"/>
            <a:t>Richiede scelte curricolari nuove</a:t>
          </a:r>
          <a:endParaRPr lang="it-IT" dirty="0"/>
        </a:p>
      </dgm:t>
    </dgm:pt>
    <dgm:pt modelId="{7D2722EC-2567-47A3-9383-8D9B4EAEBAC0}" type="parTrans" cxnId="{E213EAAC-D741-4DEF-8D43-9F05CBAA8C7C}">
      <dgm:prSet/>
      <dgm:spPr/>
      <dgm:t>
        <a:bodyPr/>
        <a:lstStyle/>
        <a:p>
          <a:endParaRPr lang="it-IT"/>
        </a:p>
      </dgm:t>
    </dgm:pt>
    <dgm:pt modelId="{54EC01D0-F01A-484B-B26E-DE62D980F68D}" type="sibTrans" cxnId="{E213EAAC-D741-4DEF-8D43-9F05CBAA8C7C}">
      <dgm:prSet/>
      <dgm:spPr/>
      <dgm:t>
        <a:bodyPr/>
        <a:lstStyle/>
        <a:p>
          <a:endParaRPr lang="it-IT"/>
        </a:p>
      </dgm:t>
    </dgm:pt>
    <dgm:pt modelId="{D69E6EAE-2B3F-4E48-B9BE-E98A1A3A4595}">
      <dgm:prSet phldrT="[Testo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dirty="0" smtClean="0"/>
            <a:t>Richiede l’organizzazione della scuola</a:t>
          </a:r>
          <a:endParaRPr lang="it-IT" dirty="0"/>
        </a:p>
      </dgm:t>
    </dgm:pt>
    <dgm:pt modelId="{3BDA53BF-6957-4F5F-BB57-04BE110DE27C}" type="parTrans" cxnId="{51848DD0-6EA9-407E-803E-5562A6C3CFA8}">
      <dgm:prSet/>
      <dgm:spPr/>
      <dgm:t>
        <a:bodyPr/>
        <a:lstStyle/>
        <a:p>
          <a:endParaRPr lang="it-IT"/>
        </a:p>
      </dgm:t>
    </dgm:pt>
    <dgm:pt modelId="{2CD83AB1-A870-4DD2-8372-0C5B50FE4627}" type="sibTrans" cxnId="{51848DD0-6EA9-407E-803E-5562A6C3CFA8}">
      <dgm:prSet/>
      <dgm:spPr/>
      <dgm:t>
        <a:bodyPr/>
        <a:lstStyle/>
        <a:p>
          <a:endParaRPr lang="it-IT"/>
        </a:p>
      </dgm:t>
    </dgm:pt>
    <dgm:pt modelId="{5318BE40-B4BE-4B71-B358-435624FC6AE0}">
      <dgm:prSet phldrT="[Testo]"/>
      <dgm:spPr/>
      <dgm:t>
        <a:bodyPr/>
        <a:lstStyle/>
        <a:p>
          <a:endParaRPr lang="it-IT" dirty="0"/>
        </a:p>
      </dgm:t>
    </dgm:pt>
    <dgm:pt modelId="{0B685A27-7330-48C5-82B6-0BC8FA0B1449}" type="parTrans" cxnId="{6083A338-53FD-4F63-AB73-5B5A6D8B90FB}">
      <dgm:prSet/>
      <dgm:spPr/>
      <dgm:t>
        <a:bodyPr/>
        <a:lstStyle/>
        <a:p>
          <a:endParaRPr lang="it-IT"/>
        </a:p>
      </dgm:t>
    </dgm:pt>
    <dgm:pt modelId="{BC20F199-1898-4878-821A-1F47D4A2313D}" type="sibTrans" cxnId="{6083A338-53FD-4F63-AB73-5B5A6D8B90FB}">
      <dgm:prSet/>
      <dgm:spPr/>
      <dgm:t>
        <a:bodyPr/>
        <a:lstStyle/>
        <a:p>
          <a:endParaRPr lang="it-IT"/>
        </a:p>
      </dgm:t>
    </dgm:pt>
    <dgm:pt modelId="{0A260167-0D6E-4994-9834-4E43B5BF1F7B}" type="pres">
      <dgm:prSet presAssocID="{E603549C-B3C1-49C9-B1A2-5B9BD5902202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79845A8-96B6-476F-B3EC-D212199B1D0A}" type="pres">
      <dgm:prSet presAssocID="{E603549C-B3C1-49C9-B1A2-5B9BD5902202}" presName="diamond" presStyleLbl="bgShp" presStyleIdx="0" presStyleCnt="1" custLinFactNeighborX="-194" custLinFactNeighborY="-7087"/>
      <dgm:spPr/>
    </dgm:pt>
    <dgm:pt modelId="{8D3D39A4-DD24-4788-B574-10D93F3EA959}" type="pres">
      <dgm:prSet presAssocID="{E603549C-B3C1-49C9-B1A2-5B9BD5902202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2F6F47B-ABB8-458A-9A6F-4BAD114C25CE}" type="pres">
      <dgm:prSet presAssocID="{E603549C-B3C1-49C9-B1A2-5B9BD5902202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927A26D-A6EB-490C-A837-74E21F507D7C}" type="pres">
      <dgm:prSet presAssocID="{E603549C-B3C1-49C9-B1A2-5B9BD5902202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AE7962A-0201-412A-BC3A-D5F0B9ADCB10}" type="pres">
      <dgm:prSet presAssocID="{E603549C-B3C1-49C9-B1A2-5B9BD5902202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6083A338-53FD-4F63-AB73-5B5A6D8B90FB}" srcId="{E603549C-B3C1-49C9-B1A2-5B9BD5902202}" destId="{5318BE40-B4BE-4B71-B358-435624FC6AE0}" srcOrd="4" destOrd="0" parTransId="{0B685A27-7330-48C5-82B6-0BC8FA0B1449}" sibTransId="{BC20F199-1898-4878-821A-1F47D4A2313D}"/>
    <dgm:cxn modelId="{C061DF88-6F72-4BB3-8174-9D50F23C26BB}" type="presOf" srcId="{E603549C-B3C1-49C9-B1A2-5B9BD5902202}" destId="{0A260167-0D6E-4994-9834-4E43B5BF1F7B}" srcOrd="0" destOrd="0" presId="urn:microsoft.com/office/officeart/2005/8/layout/matrix3"/>
    <dgm:cxn modelId="{AECE01BC-A47D-4756-B696-8C494B148BB6}" type="presOf" srcId="{DE37E6EF-A68E-44BE-91DC-288FCFC18529}" destId="{B2F6F47B-ABB8-458A-9A6F-4BAD114C25CE}" srcOrd="0" destOrd="0" presId="urn:microsoft.com/office/officeart/2005/8/layout/matrix3"/>
    <dgm:cxn modelId="{864AD86B-CCC4-4D53-BEFA-3B10AE88130E}" type="presOf" srcId="{D69E6EAE-2B3F-4E48-B9BE-E98A1A3A4595}" destId="{EAE7962A-0201-412A-BC3A-D5F0B9ADCB10}" srcOrd="0" destOrd="0" presId="urn:microsoft.com/office/officeart/2005/8/layout/matrix3"/>
    <dgm:cxn modelId="{AD6D4FE0-BC16-4941-A6AD-F6141BFC0E7C}" type="presOf" srcId="{A4C54A45-1541-488A-B537-C2948C157491}" destId="{8D3D39A4-DD24-4788-B574-10D93F3EA959}" srcOrd="0" destOrd="0" presId="urn:microsoft.com/office/officeart/2005/8/layout/matrix3"/>
    <dgm:cxn modelId="{51848DD0-6EA9-407E-803E-5562A6C3CFA8}" srcId="{E603549C-B3C1-49C9-B1A2-5B9BD5902202}" destId="{D69E6EAE-2B3F-4E48-B9BE-E98A1A3A4595}" srcOrd="3" destOrd="0" parTransId="{3BDA53BF-6957-4F5F-BB57-04BE110DE27C}" sibTransId="{2CD83AB1-A870-4DD2-8372-0C5B50FE4627}"/>
    <dgm:cxn modelId="{F33660EC-1FDA-4046-AA4D-557737B21982}" srcId="{E603549C-B3C1-49C9-B1A2-5B9BD5902202}" destId="{DE37E6EF-A68E-44BE-91DC-288FCFC18529}" srcOrd="1" destOrd="0" parTransId="{E838ABF7-841B-44E7-91B7-BB0CD286E224}" sibTransId="{DD110647-FD45-4A85-873F-74A2F646C6B3}"/>
    <dgm:cxn modelId="{E213EAAC-D741-4DEF-8D43-9F05CBAA8C7C}" srcId="{E603549C-B3C1-49C9-B1A2-5B9BD5902202}" destId="{34FEF524-D29A-4617-8153-2992D4E9AF8B}" srcOrd="2" destOrd="0" parTransId="{7D2722EC-2567-47A3-9383-8D9B4EAEBAC0}" sibTransId="{54EC01D0-F01A-484B-B26E-DE62D980F68D}"/>
    <dgm:cxn modelId="{5DC0614E-BA84-4917-8269-1661DA4D6AED}" type="presOf" srcId="{34FEF524-D29A-4617-8153-2992D4E9AF8B}" destId="{E927A26D-A6EB-490C-A837-74E21F507D7C}" srcOrd="0" destOrd="0" presId="urn:microsoft.com/office/officeart/2005/8/layout/matrix3"/>
    <dgm:cxn modelId="{D23423FB-22A2-4D05-990D-8D9E7A44379E}" srcId="{E603549C-B3C1-49C9-B1A2-5B9BD5902202}" destId="{A4C54A45-1541-488A-B537-C2948C157491}" srcOrd="0" destOrd="0" parTransId="{9755711B-43BD-4BB1-B660-9189A9BC7662}" sibTransId="{14B3CFA7-CA04-46C6-8C4B-91B5FE7F6063}"/>
    <dgm:cxn modelId="{F4849B67-C1A0-42EC-9158-083ABA012DBB}" type="presParOf" srcId="{0A260167-0D6E-4994-9834-4E43B5BF1F7B}" destId="{E79845A8-96B6-476F-B3EC-D212199B1D0A}" srcOrd="0" destOrd="0" presId="urn:microsoft.com/office/officeart/2005/8/layout/matrix3"/>
    <dgm:cxn modelId="{465FD2A4-3612-4C91-B32D-7721A33C7454}" type="presParOf" srcId="{0A260167-0D6E-4994-9834-4E43B5BF1F7B}" destId="{8D3D39A4-DD24-4788-B574-10D93F3EA959}" srcOrd="1" destOrd="0" presId="urn:microsoft.com/office/officeart/2005/8/layout/matrix3"/>
    <dgm:cxn modelId="{0E5C7986-EF09-41FD-A693-927F988F0F33}" type="presParOf" srcId="{0A260167-0D6E-4994-9834-4E43B5BF1F7B}" destId="{B2F6F47B-ABB8-458A-9A6F-4BAD114C25CE}" srcOrd="2" destOrd="0" presId="urn:microsoft.com/office/officeart/2005/8/layout/matrix3"/>
    <dgm:cxn modelId="{C9B21C25-A534-4A30-86FC-5CF5E9F0A1B3}" type="presParOf" srcId="{0A260167-0D6E-4994-9834-4E43B5BF1F7B}" destId="{E927A26D-A6EB-490C-A837-74E21F507D7C}" srcOrd="3" destOrd="0" presId="urn:microsoft.com/office/officeart/2005/8/layout/matrix3"/>
    <dgm:cxn modelId="{42967374-B3F9-4A43-BCD8-EFBCCDAD9B99}" type="presParOf" srcId="{0A260167-0D6E-4994-9834-4E43B5BF1F7B}" destId="{EAE7962A-0201-412A-BC3A-D5F0B9ADCB10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4A72E97-54B7-4B2B-AE5C-A26F93AAF5BD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95D12839-14DC-476B-8A2D-FEAEF5DABB56}">
      <dgm:prSet phldrT="[Testo]"/>
      <dgm:spPr>
        <a:solidFill>
          <a:srgbClr val="FFC000"/>
        </a:solidFill>
      </dgm:spPr>
      <dgm:t>
        <a:bodyPr/>
        <a:lstStyle/>
        <a:p>
          <a:r>
            <a:rPr lang="it-IT" dirty="0" smtClean="0"/>
            <a:t>Piano </a:t>
          </a:r>
          <a:r>
            <a:rPr lang="it-IT" dirty="0" err="1" smtClean="0"/>
            <a:t>lim</a:t>
          </a:r>
          <a:endParaRPr lang="it-IT" dirty="0"/>
        </a:p>
      </dgm:t>
    </dgm:pt>
    <dgm:pt modelId="{E7159F0C-E195-49AA-874F-CAED85392646}" type="parTrans" cxnId="{C1935924-FC0F-4ACA-B9F5-CE563DE77586}">
      <dgm:prSet/>
      <dgm:spPr/>
      <dgm:t>
        <a:bodyPr/>
        <a:lstStyle/>
        <a:p>
          <a:endParaRPr lang="it-IT"/>
        </a:p>
      </dgm:t>
    </dgm:pt>
    <dgm:pt modelId="{9CC240C1-B368-42CE-BF00-3B733A1C7CD6}" type="sibTrans" cxnId="{C1935924-FC0F-4ACA-B9F5-CE563DE77586}">
      <dgm:prSet/>
      <dgm:spPr/>
      <dgm:t>
        <a:bodyPr/>
        <a:lstStyle/>
        <a:p>
          <a:endParaRPr lang="it-IT"/>
        </a:p>
      </dgm:t>
    </dgm:pt>
    <dgm:pt modelId="{200142F0-9FC5-47F0-B8BC-AF27C7113B0E}">
      <dgm:prSet/>
      <dgm:spPr>
        <a:solidFill>
          <a:srgbClr val="00B0F0"/>
        </a:solidFill>
      </dgm:spPr>
      <dgm:t>
        <a:bodyPr/>
        <a:lstStyle/>
        <a:p>
          <a:r>
            <a:rPr lang="it-IT" dirty="0" smtClean="0"/>
            <a:t>Editoria digitale scolastica</a:t>
          </a:r>
        </a:p>
      </dgm:t>
    </dgm:pt>
    <dgm:pt modelId="{A20167E8-CE4F-4F48-9DDF-FFC5163558A0}" type="parTrans" cxnId="{114B6193-089B-487D-BFA1-88DF5980CE41}">
      <dgm:prSet/>
      <dgm:spPr/>
      <dgm:t>
        <a:bodyPr/>
        <a:lstStyle/>
        <a:p>
          <a:endParaRPr lang="it-IT"/>
        </a:p>
      </dgm:t>
    </dgm:pt>
    <dgm:pt modelId="{B7EBD5D2-9A52-42C3-804E-8C3B3255DE70}" type="sibTrans" cxnId="{114B6193-089B-487D-BFA1-88DF5980CE41}">
      <dgm:prSet/>
      <dgm:spPr/>
      <dgm:t>
        <a:bodyPr/>
        <a:lstStyle/>
        <a:p>
          <a:endParaRPr lang="it-IT"/>
        </a:p>
      </dgm:t>
    </dgm:pt>
    <dgm:pt modelId="{4D854507-FE8E-4432-B5F4-8457D4B7A8D6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it-IT" dirty="0" err="1" smtClean="0"/>
            <a:t>Cl@ssi</a:t>
          </a:r>
          <a:r>
            <a:rPr lang="it-IT" dirty="0" smtClean="0"/>
            <a:t> 2.0</a:t>
          </a:r>
        </a:p>
      </dgm:t>
    </dgm:pt>
    <dgm:pt modelId="{D7563BEA-DA0A-45D6-BFF4-555B58A5A6C9}" type="parTrans" cxnId="{7B4D41DA-4089-4257-BD9B-F90462895668}">
      <dgm:prSet/>
      <dgm:spPr/>
      <dgm:t>
        <a:bodyPr/>
        <a:lstStyle/>
        <a:p>
          <a:endParaRPr lang="it-IT"/>
        </a:p>
      </dgm:t>
    </dgm:pt>
    <dgm:pt modelId="{9D78D089-EE22-4B5F-A366-086A9C68395B}" type="sibTrans" cxnId="{7B4D41DA-4089-4257-BD9B-F90462895668}">
      <dgm:prSet/>
      <dgm:spPr/>
      <dgm:t>
        <a:bodyPr/>
        <a:lstStyle/>
        <a:p>
          <a:endParaRPr lang="it-IT"/>
        </a:p>
      </dgm:t>
    </dgm:pt>
    <dgm:pt modelId="{CE7FF50D-8DB3-474E-A08F-B2AED240162B}">
      <dgm:prSet/>
      <dgm:spPr>
        <a:solidFill>
          <a:srgbClr val="FF0000"/>
        </a:solidFill>
      </dgm:spPr>
      <dgm:t>
        <a:bodyPr/>
        <a:lstStyle/>
        <a:p>
          <a:r>
            <a:rPr lang="it-IT" dirty="0" err="1" smtClean="0"/>
            <a:t>Scu@la</a:t>
          </a:r>
          <a:r>
            <a:rPr lang="it-IT" dirty="0" smtClean="0"/>
            <a:t> 2.0</a:t>
          </a:r>
        </a:p>
      </dgm:t>
    </dgm:pt>
    <dgm:pt modelId="{E9992220-00AA-4808-BC90-7DCA7C959E47}" type="parTrans" cxnId="{4BA78025-FEDB-4077-BFFC-4F2E4086A196}">
      <dgm:prSet/>
      <dgm:spPr/>
      <dgm:t>
        <a:bodyPr/>
        <a:lstStyle/>
        <a:p>
          <a:endParaRPr lang="it-IT"/>
        </a:p>
      </dgm:t>
    </dgm:pt>
    <dgm:pt modelId="{48E406BD-BEB3-4565-954B-D5FB999F5A27}" type="sibTrans" cxnId="{4BA78025-FEDB-4077-BFFC-4F2E4086A196}">
      <dgm:prSet/>
      <dgm:spPr/>
      <dgm:t>
        <a:bodyPr/>
        <a:lstStyle/>
        <a:p>
          <a:endParaRPr lang="it-IT"/>
        </a:p>
      </dgm:t>
    </dgm:pt>
    <dgm:pt modelId="{8C23283E-DFA9-41A9-A3FF-3BDF37600DD7}" type="pres">
      <dgm:prSet presAssocID="{A4A72E97-54B7-4B2B-AE5C-A26F93AAF5BD}" presName="linearFlow" presStyleCnt="0">
        <dgm:presLayoutVars>
          <dgm:dir/>
          <dgm:resizeHandles val="exact"/>
        </dgm:presLayoutVars>
      </dgm:prSet>
      <dgm:spPr/>
    </dgm:pt>
    <dgm:pt modelId="{5F2EA1D1-F246-4ED3-987B-4C6138E084B6}" type="pres">
      <dgm:prSet presAssocID="{95D12839-14DC-476B-8A2D-FEAEF5DABB56}" presName="composite" presStyleCnt="0"/>
      <dgm:spPr/>
    </dgm:pt>
    <dgm:pt modelId="{E0C1609D-FB7F-4C69-B2DF-5000572453EA}" type="pres">
      <dgm:prSet presAssocID="{95D12839-14DC-476B-8A2D-FEAEF5DABB56}" presName="imgShp" presStyleLbl="fgImgPlace1" presStyleIdx="0" presStyleCnt="4"/>
      <dgm:spPr/>
    </dgm:pt>
    <dgm:pt modelId="{66AACE50-F640-48AE-B331-47EEA2098797}" type="pres">
      <dgm:prSet presAssocID="{95D12839-14DC-476B-8A2D-FEAEF5DABB56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A580B30-FA6F-43BA-8076-3355643F5444}" type="pres">
      <dgm:prSet presAssocID="{9CC240C1-B368-42CE-BF00-3B733A1C7CD6}" presName="spacing" presStyleCnt="0"/>
      <dgm:spPr/>
    </dgm:pt>
    <dgm:pt modelId="{A87A2760-70D1-4CB2-857F-9D44A08B5571}" type="pres">
      <dgm:prSet presAssocID="{4D854507-FE8E-4432-B5F4-8457D4B7A8D6}" presName="composite" presStyleCnt="0"/>
      <dgm:spPr/>
    </dgm:pt>
    <dgm:pt modelId="{9C638B79-88BA-468A-ACD7-5992A55F770D}" type="pres">
      <dgm:prSet presAssocID="{4D854507-FE8E-4432-B5F4-8457D4B7A8D6}" presName="imgShp" presStyleLbl="fgImgPlace1" presStyleIdx="1" presStyleCnt="4"/>
      <dgm:spPr/>
    </dgm:pt>
    <dgm:pt modelId="{BF41E8BE-864C-4010-989E-B436B3DDD2ED}" type="pres">
      <dgm:prSet presAssocID="{4D854507-FE8E-4432-B5F4-8457D4B7A8D6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01072B8-2115-45D2-AAA1-C568E06555B7}" type="pres">
      <dgm:prSet presAssocID="{9D78D089-EE22-4B5F-A366-086A9C68395B}" presName="spacing" presStyleCnt="0"/>
      <dgm:spPr/>
    </dgm:pt>
    <dgm:pt modelId="{B9EFEA31-A603-44A5-B574-20F987AD4A04}" type="pres">
      <dgm:prSet presAssocID="{CE7FF50D-8DB3-474E-A08F-B2AED240162B}" presName="composite" presStyleCnt="0"/>
      <dgm:spPr/>
    </dgm:pt>
    <dgm:pt modelId="{8FFD2E0A-626D-463A-A3D2-8C07417E23DA}" type="pres">
      <dgm:prSet presAssocID="{CE7FF50D-8DB3-474E-A08F-B2AED240162B}" presName="imgShp" presStyleLbl="fgImgPlace1" presStyleIdx="2" presStyleCnt="4"/>
      <dgm:spPr/>
    </dgm:pt>
    <dgm:pt modelId="{F5C6DD72-987D-49BA-8FCE-F3BF78235397}" type="pres">
      <dgm:prSet presAssocID="{CE7FF50D-8DB3-474E-A08F-B2AED240162B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A5DEB0A-AFDF-446F-9125-1D0E22556618}" type="pres">
      <dgm:prSet presAssocID="{48E406BD-BEB3-4565-954B-D5FB999F5A27}" presName="spacing" presStyleCnt="0"/>
      <dgm:spPr/>
    </dgm:pt>
    <dgm:pt modelId="{29994BDA-EB55-460E-BBB4-B0542EDFB260}" type="pres">
      <dgm:prSet presAssocID="{200142F0-9FC5-47F0-B8BC-AF27C7113B0E}" presName="composite" presStyleCnt="0"/>
      <dgm:spPr/>
    </dgm:pt>
    <dgm:pt modelId="{FB104856-0249-40FC-800D-81495A38C665}" type="pres">
      <dgm:prSet presAssocID="{200142F0-9FC5-47F0-B8BC-AF27C7113B0E}" presName="imgShp" presStyleLbl="fgImgPlace1" presStyleIdx="3" presStyleCnt="4"/>
      <dgm:spPr/>
    </dgm:pt>
    <dgm:pt modelId="{11BEC340-8C8F-4015-B5A6-9098E8955A12}" type="pres">
      <dgm:prSet presAssocID="{200142F0-9FC5-47F0-B8BC-AF27C7113B0E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FEDEF683-3E17-4947-AA2E-D73FCD219E9B}" type="presOf" srcId="{CE7FF50D-8DB3-474E-A08F-B2AED240162B}" destId="{F5C6DD72-987D-49BA-8FCE-F3BF78235397}" srcOrd="0" destOrd="0" presId="urn:microsoft.com/office/officeart/2005/8/layout/vList3"/>
    <dgm:cxn modelId="{AF5FCA33-3130-49B3-9551-B0958C1B4DA5}" type="presOf" srcId="{A4A72E97-54B7-4B2B-AE5C-A26F93AAF5BD}" destId="{8C23283E-DFA9-41A9-A3FF-3BDF37600DD7}" srcOrd="0" destOrd="0" presId="urn:microsoft.com/office/officeart/2005/8/layout/vList3"/>
    <dgm:cxn modelId="{C4D21A36-C4B6-47EC-A877-9FEB1DF38B6F}" type="presOf" srcId="{95D12839-14DC-476B-8A2D-FEAEF5DABB56}" destId="{66AACE50-F640-48AE-B331-47EEA2098797}" srcOrd="0" destOrd="0" presId="urn:microsoft.com/office/officeart/2005/8/layout/vList3"/>
    <dgm:cxn modelId="{7B4D41DA-4089-4257-BD9B-F90462895668}" srcId="{A4A72E97-54B7-4B2B-AE5C-A26F93AAF5BD}" destId="{4D854507-FE8E-4432-B5F4-8457D4B7A8D6}" srcOrd="1" destOrd="0" parTransId="{D7563BEA-DA0A-45D6-BFF4-555B58A5A6C9}" sibTransId="{9D78D089-EE22-4B5F-A366-086A9C68395B}"/>
    <dgm:cxn modelId="{C1935924-FC0F-4ACA-B9F5-CE563DE77586}" srcId="{A4A72E97-54B7-4B2B-AE5C-A26F93AAF5BD}" destId="{95D12839-14DC-476B-8A2D-FEAEF5DABB56}" srcOrd="0" destOrd="0" parTransId="{E7159F0C-E195-49AA-874F-CAED85392646}" sibTransId="{9CC240C1-B368-42CE-BF00-3B733A1C7CD6}"/>
    <dgm:cxn modelId="{4BA78025-FEDB-4077-BFFC-4F2E4086A196}" srcId="{A4A72E97-54B7-4B2B-AE5C-A26F93AAF5BD}" destId="{CE7FF50D-8DB3-474E-A08F-B2AED240162B}" srcOrd="2" destOrd="0" parTransId="{E9992220-00AA-4808-BC90-7DCA7C959E47}" sibTransId="{48E406BD-BEB3-4565-954B-D5FB999F5A27}"/>
    <dgm:cxn modelId="{FDB6FE42-3AFF-4DED-81E7-D75D73088158}" type="presOf" srcId="{4D854507-FE8E-4432-B5F4-8457D4B7A8D6}" destId="{BF41E8BE-864C-4010-989E-B436B3DDD2ED}" srcOrd="0" destOrd="0" presId="urn:microsoft.com/office/officeart/2005/8/layout/vList3"/>
    <dgm:cxn modelId="{3E1E3019-8753-4DB7-81EB-70EFD05A156A}" type="presOf" srcId="{200142F0-9FC5-47F0-B8BC-AF27C7113B0E}" destId="{11BEC340-8C8F-4015-B5A6-9098E8955A12}" srcOrd="0" destOrd="0" presId="urn:microsoft.com/office/officeart/2005/8/layout/vList3"/>
    <dgm:cxn modelId="{114B6193-089B-487D-BFA1-88DF5980CE41}" srcId="{A4A72E97-54B7-4B2B-AE5C-A26F93AAF5BD}" destId="{200142F0-9FC5-47F0-B8BC-AF27C7113B0E}" srcOrd="3" destOrd="0" parTransId="{A20167E8-CE4F-4F48-9DDF-FFC5163558A0}" sibTransId="{B7EBD5D2-9A52-42C3-804E-8C3B3255DE70}"/>
    <dgm:cxn modelId="{D6D2A620-6106-4C49-9366-151862FED828}" type="presParOf" srcId="{8C23283E-DFA9-41A9-A3FF-3BDF37600DD7}" destId="{5F2EA1D1-F246-4ED3-987B-4C6138E084B6}" srcOrd="0" destOrd="0" presId="urn:microsoft.com/office/officeart/2005/8/layout/vList3"/>
    <dgm:cxn modelId="{32057813-C439-4ADD-B069-63EFFAF6ED29}" type="presParOf" srcId="{5F2EA1D1-F246-4ED3-987B-4C6138E084B6}" destId="{E0C1609D-FB7F-4C69-B2DF-5000572453EA}" srcOrd="0" destOrd="0" presId="urn:microsoft.com/office/officeart/2005/8/layout/vList3"/>
    <dgm:cxn modelId="{0E80EA62-A05E-48C0-B68A-869DC19F1EE7}" type="presParOf" srcId="{5F2EA1D1-F246-4ED3-987B-4C6138E084B6}" destId="{66AACE50-F640-48AE-B331-47EEA2098797}" srcOrd="1" destOrd="0" presId="urn:microsoft.com/office/officeart/2005/8/layout/vList3"/>
    <dgm:cxn modelId="{AA3C80D0-8990-440B-B51C-E280133AADB1}" type="presParOf" srcId="{8C23283E-DFA9-41A9-A3FF-3BDF37600DD7}" destId="{AA580B30-FA6F-43BA-8076-3355643F5444}" srcOrd="1" destOrd="0" presId="urn:microsoft.com/office/officeart/2005/8/layout/vList3"/>
    <dgm:cxn modelId="{6C2A8461-76CC-4D17-806E-6C46A4B92EFE}" type="presParOf" srcId="{8C23283E-DFA9-41A9-A3FF-3BDF37600DD7}" destId="{A87A2760-70D1-4CB2-857F-9D44A08B5571}" srcOrd="2" destOrd="0" presId="urn:microsoft.com/office/officeart/2005/8/layout/vList3"/>
    <dgm:cxn modelId="{167785A5-EDAE-45E4-A404-F3284B2E7591}" type="presParOf" srcId="{A87A2760-70D1-4CB2-857F-9D44A08B5571}" destId="{9C638B79-88BA-468A-ACD7-5992A55F770D}" srcOrd="0" destOrd="0" presId="urn:microsoft.com/office/officeart/2005/8/layout/vList3"/>
    <dgm:cxn modelId="{94852CC4-1C95-4E54-ADF2-A2D4845BB55A}" type="presParOf" srcId="{A87A2760-70D1-4CB2-857F-9D44A08B5571}" destId="{BF41E8BE-864C-4010-989E-B436B3DDD2ED}" srcOrd="1" destOrd="0" presId="urn:microsoft.com/office/officeart/2005/8/layout/vList3"/>
    <dgm:cxn modelId="{54F33A57-0212-431D-AB7B-B8E78F46B75F}" type="presParOf" srcId="{8C23283E-DFA9-41A9-A3FF-3BDF37600DD7}" destId="{701072B8-2115-45D2-AAA1-C568E06555B7}" srcOrd="3" destOrd="0" presId="urn:microsoft.com/office/officeart/2005/8/layout/vList3"/>
    <dgm:cxn modelId="{2E7CC3C1-5341-465D-9ED3-7D2356B6D64D}" type="presParOf" srcId="{8C23283E-DFA9-41A9-A3FF-3BDF37600DD7}" destId="{B9EFEA31-A603-44A5-B574-20F987AD4A04}" srcOrd="4" destOrd="0" presId="urn:microsoft.com/office/officeart/2005/8/layout/vList3"/>
    <dgm:cxn modelId="{624E4E10-C5B3-4747-A943-217CA22E428A}" type="presParOf" srcId="{B9EFEA31-A603-44A5-B574-20F987AD4A04}" destId="{8FFD2E0A-626D-463A-A3D2-8C07417E23DA}" srcOrd="0" destOrd="0" presId="urn:microsoft.com/office/officeart/2005/8/layout/vList3"/>
    <dgm:cxn modelId="{E777C4A3-52C9-401C-B7F5-EC29D3F628E4}" type="presParOf" srcId="{B9EFEA31-A603-44A5-B574-20F987AD4A04}" destId="{F5C6DD72-987D-49BA-8FCE-F3BF78235397}" srcOrd="1" destOrd="0" presId="urn:microsoft.com/office/officeart/2005/8/layout/vList3"/>
    <dgm:cxn modelId="{2E035986-8879-4CA9-80E0-AE995A2C6ABF}" type="presParOf" srcId="{8C23283E-DFA9-41A9-A3FF-3BDF37600DD7}" destId="{1A5DEB0A-AFDF-446F-9125-1D0E22556618}" srcOrd="5" destOrd="0" presId="urn:microsoft.com/office/officeart/2005/8/layout/vList3"/>
    <dgm:cxn modelId="{33CBCED4-0252-47C8-9BA7-BA11525D1004}" type="presParOf" srcId="{8C23283E-DFA9-41A9-A3FF-3BDF37600DD7}" destId="{29994BDA-EB55-460E-BBB4-B0542EDFB260}" srcOrd="6" destOrd="0" presId="urn:microsoft.com/office/officeart/2005/8/layout/vList3"/>
    <dgm:cxn modelId="{134BF3E9-1DAF-4892-A44E-015E3D877BD6}" type="presParOf" srcId="{29994BDA-EB55-460E-BBB4-B0542EDFB260}" destId="{FB104856-0249-40FC-800D-81495A38C665}" srcOrd="0" destOrd="0" presId="urn:microsoft.com/office/officeart/2005/8/layout/vList3"/>
    <dgm:cxn modelId="{9F5EB250-99DD-4840-85AF-97292DD66218}" type="presParOf" srcId="{29994BDA-EB55-460E-BBB4-B0542EDFB260}" destId="{11BEC340-8C8F-4015-B5A6-9098E8955A1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0A47806-80CD-435E-B731-441596B45C41}" type="doc">
      <dgm:prSet loTypeId="urn:microsoft.com/office/officeart/2005/8/layout/hProcess9" loCatId="process" qsTypeId="urn:microsoft.com/office/officeart/2005/8/quickstyle/simple1" qsCatId="simple" csTypeId="urn:microsoft.com/office/officeart/2005/8/colors/colorful5" csCatId="colorful" phldr="1"/>
      <dgm:spPr/>
    </dgm:pt>
    <dgm:pt modelId="{2CD5615B-04E9-4358-9447-543FD15FD6B2}">
      <dgm:prSet/>
      <dgm:spPr/>
      <dgm:t>
        <a:bodyPr/>
        <a:lstStyle/>
        <a:p>
          <a:r>
            <a:rPr lang="it-IT" dirty="0" smtClean="0"/>
            <a:t>a pianificare e realizzare una </a:t>
          </a:r>
          <a:r>
            <a:rPr lang="it-IT" b="1" dirty="0" smtClean="0"/>
            <a:t>ricerca online</a:t>
          </a:r>
          <a:endParaRPr lang="it-IT" dirty="0"/>
        </a:p>
      </dgm:t>
    </dgm:pt>
    <dgm:pt modelId="{F3A1712F-DA11-44DD-98DF-827AD9443EE4}" type="parTrans" cxnId="{F38DD9F3-E565-4986-82B5-646E0EB8981F}">
      <dgm:prSet/>
      <dgm:spPr/>
      <dgm:t>
        <a:bodyPr/>
        <a:lstStyle/>
        <a:p>
          <a:endParaRPr lang="it-IT"/>
        </a:p>
      </dgm:t>
    </dgm:pt>
    <dgm:pt modelId="{FB67E793-A16D-46DE-9D79-4153092029C2}" type="sibTrans" cxnId="{F38DD9F3-E565-4986-82B5-646E0EB8981F}">
      <dgm:prSet/>
      <dgm:spPr/>
      <dgm:t>
        <a:bodyPr/>
        <a:lstStyle/>
        <a:p>
          <a:endParaRPr lang="it-IT"/>
        </a:p>
      </dgm:t>
    </dgm:pt>
    <dgm:pt modelId="{8258858D-797F-4FE4-82C9-48AB8BC13824}">
      <dgm:prSet/>
      <dgm:spPr/>
      <dgm:t>
        <a:bodyPr/>
        <a:lstStyle/>
        <a:p>
          <a:r>
            <a:rPr lang="it-IT" dirty="0" smtClean="0"/>
            <a:t>a valutare le informazioni inutili </a:t>
          </a:r>
          <a:endParaRPr lang="it-IT" dirty="0"/>
        </a:p>
      </dgm:t>
    </dgm:pt>
    <dgm:pt modelId="{640C6FD5-9299-4BB7-8ABB-CA00A55D95BF}" type="parTrans" cxnId="{7155FA82-2BCC-4762-8FBD-6103C8FC7367}">
      <dgm:prSet/>
      <dgm:spPr/>
      <dgm:t>
        <a:bodyPr/>
        <a:lstStyle/>
        <a:p>
          <a:endParaRPr lang="it-IT"/>
        </a:p>
      </dgm:t>
    </dgm:pt>
    <dgm:pt modelId="{A5216B17-538E-4829-84D5-719924646038}" type="sibTrans" cxnId="{7155FA82-2BCC-4762-8FBD-6103C8FC7367}">
      <dgm:prSet/>
      <dgm:spPr/>
      <dgm:t>
        <a:bodyPr/>
        <a:lstStyle/>
        <a:p>
          <a:endParaRPr lang="it-IT"/>
        </a:p>
      </dgm:t>
    </dgm:pt>
    <dgm:pt modelId="{A8CAA921-930E-4945-A59C-95BB6B224479}">
      <dgm:prSet/>
      <dgm:spPr/>
      <dgm:t>
        <a:bodyPr/>
        <a:lstStyle/>
        <a:p>
          <a:r>
            <a:rPr lang="it-IT" smtClean="0"/>
            <a:t>verificare la </a:t>
          </a:r>
          <a:r>
            <a:rPr lang="it-IT" b="1" smtClean="0"/>
            <a:t>credibilità delle fonti</a:t>
          </a:r>
          <a:endParaRPr lang="it-IT" b="1" dirty="0"/>
        </a:p>
      </dgm:t>
    </dgm:pt>
    <dgm:pt modelId="{AF434508-4A0C-4521-8405-933454656845}" type="parTrans" cxnId="{DF784D29-EE6C-4C16-BE93-F560E96F3C92}">
      <dgm:prSet/>
      <dgm:spPr/>
      <dgm:t>
        <a:bodyPr/>
        <a:lstStyle/>
        <a:p>
          <a:endParaRPr lang="it-IT"/>
        </a:p>
      </dgm:t>
    </dgm:pt>
    <dgm:pt modelId="{80966F17-4C0B-4617-87CD-51D570AE484C}" type="sibTrans" cxnId="{DF784D29-EE6C-4C16-BE93-F560E96F3C92}">
      <dgm:prSet/>
      <dgm:spPr/>
      <dgm:t>
        <a:bodyPr/>
        <a:lstStyle/>
        <a:p>
          <a:endParaRPr lang="it-IT"/>
        </a:p>
      </dgm:t>
    </dgm:pt>
    <dgm:pt modelId="{07645304-2CFA-4925-9000-B11D842B7BDA}" type="pres">
      <dgm:prSet presAssocID="{90A47806-80CD-435E-B731-441596B45C41}" presName="CompostProcess" presStyleCnt="0">
        <dgm:presLayoutVars>
          <dgm:dir/>
          <dgm:resizeHandles val="exact"/>
        </dgm:presLayoutVars>
      </dgm:prSet>
      <dgm:spPr/>
    </dgm:pt>
    <dgm:pt modelId="{B7A40194-F09D-44B6-88BA-DB2830FA4C8D}" type="pres">
      <dgm:prSet presAssocID="{90A47806-80CD-435E-B731-441596B45C41}" presName="arrow" presStyleLbl="bgShp" presStyleIdx="0" presStyleCnt="1"/>
      <dgm:spPr/>
    </dgm:pt>
    <dgm:pt modelId="{DB51E82F-6109-41BE-8347-EBE094BECACC}" type="pres">
      <dgm:prSet presAssocID="{90A47806-80CD-435E-B731-441596B45C41}" presName="linearProcess" presStyleCnt="0"/>
      <dgm:spPr/>
    </dgm:pt>
    <dgm:pt modelId="{42464AED-83AE-49B7-9C52-63DD2862015A}" type="pres">
      <dgm:prSet presAssocID="{2CD5615B-04E9-4358-9447-543FD15FD6B2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4DD3CD8-519C-4B1F-A62D-695C571C281D}" type="pres">
      <dgm:prSet presAssocID="{FB67E793-A16D-46DE-9D79-4153092029C2}" presName="sibTrans" presStyleCnt="0"/>
      <dgm:spPr/>
    </dgm:pt>
    <dgm:pt modelId="{F3084067-587E-4B6B-BCD1-0B5D3405FBD7}" type="pres">
      <dgm:prSet presAssocID="{8258858D-797F-4FE4-82C9-48AB8BC13824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902F7A1-839C-49B2-A1D7-91DA80939CC2}" type="pres">
      <dgm:prSet presAssocID="{A5216B17-538E-4829-84D5-719924646038}" presName="sibTrans" presStyleCnt="0"/>
      <dgm:spPr/>
    </dgm:pt>
    <dgm:pt modelId="{D3B11556-135A-422F-9081-072BFF9F4F7C}" type="pres">
      <dgm:prSet presAssocID="{A8CAA921-930E-4945-A59C-95BB6B224479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9661DB16-17DD-4330-A7C0-AA9BDF52A886}" type="presOf" srcId="{A8CAA921-930E-4945-A59C-95BB6B224479}" destId="{D3B11556-135A-422F-9081-072BFF9F4F7C}" srcOrd="0" destOrd="0" presId="urn:microsoft.com/office/officeart/2005/8/layout/hProcess9"/>
    <dgm:cxn modelId="{F38DD9F3-E565-4986-82B5-646E0EB8981F}" srcId="{90A47806-80CD-435E-B731-441596B45C41}" destId="{2CD5615B-04E9-4358-9447-543FD15FD6B2}" srcOrd="0" destOrd="0" parTransId="{F3A1712F-DA11-44DD-98DF-827AD9443EE4}" sibTransId="{FB67E793-A16D-46DE-9D79-4153092029C2}"/>
    <dgm:cxn modelId="{DF784D29-EE6C-4C16-BE93-F560E96F3C92}" srcId="{90A47806-80CD-435E-B731-441596B45C41}" destId="{A8CAA921-930E-4945-A59C-95BB6B224479}" srcOrd="2" destOrd="0" parTransId="{AF434508-4A0C-4521-8405-933454656845}" sibTransId="{80966F17-4C0B-4617-87CD-51D570AE484C}"/>
    <dgm:cxn modelId="{983A8CC7-2137-4CB0-A671-14F8CF45EAFE}" type="presOf" srcId="{90A47806-80CD-435E-B731-441596B45C41}" destId="{07645304-2CFA-4925-9000-B11D842B7BDA}" srcOrd="0" destOrd="0" presId="urn:microsoft.com/office/officeart/2005/8/layout/hProcess9"/>
    <dgm:cxn modelId="{7155FA82-2BCC-4762-8FBD-6103C8FC7367}" srcId="{90A47806-80CD-435E-B731-441596B45C41}" destId="{8258858D-797F-4FE4-82C9-48AB8BC13824}" srcOrd="1" destOrd="0" parTransId="{640C6FD5-9299-4BB7-8ABB-CA00A55D95BF}" sibTransId="{A5216B17-538E-4829-84D5-719924646038}"/>
    <dgm:cxn modelId="{11C9F163-78CB-45FB-8A03-BE66D0E55F1D}" type="presOf" srcId="{2CD5615B-04E9-4358-9447-543FD15FD6B2}" destId="{42464AED-83AE-49B7-9C52-63DD2862015A}" srcOrd="0" destOrd="0" presId="urn:microsoft.com/office/officeart/2005/8/layout/hProcess9"/>
    <dgm:cxn modelId="{7077C780-DCC1-4915-A4F2-B854A3DF8408}" type="presOf" srcId="{8258858D-797F-4FE4-82C9-48AB8BC13824}" destId="{F3084067-587E-4B6B-BCD1-0B5D3405FBD7}" srcOrd="0" destOrd="0" presId="urn:microsoft.com/office/officeart/2005/8/layout/hProcess9"/>
    <dgm:cxn modelId="{6423CB72-1005-4D04-82FB-85C46D78EF48}" type="presParOf" srcId="{07645304-2CFA-4925-9000-B11D842B7BDA}" destId="{B7A40194-F09D-44B6-88BA-DB2830FA4C8D}" srcOrd="0" destOrd="0" presId="urn:microsoft.com/office/officeart/2005/8/layout/hProcess9"/>
    <dgm:cxn modelId="{19BD381E-C38B-4FFD-8EC4-D1AE1FD422FF}" type="presParOf" srcId="{07645304-2CFA-4925-9000-B11D842B7BDA}" destId="{DB51E82F-6109-41BE-8347-EBE094BECACC}" srcOrd="1" destOrd="0" presId="urn:microsoft.com/office/officeart/2005/8/layout/hProcess9"/>
    <dgm:cxn modelId="{7754CA36-2BA5-4FE0-8789-3B17A0B7371D}" type="presParOf" srcId="{DB51E82F-6109-41BE-8347-EBE094BECACC}" destId="{42464AED-83AE-49B7-9C52-63DD2862015A}" srcOrd="0" destOrd="0" presId="urn:microsoft.com/office/officeart/2005/8/layout/hProcess9"/>
    <dgm:cxn modelId="{15BBC79B-4FFA-4D3B-9B9E-EFFEA7AB3E05}" type="presParOf" srcId="{DB51E82F-6109-41BE-8347-EBE094BECACC}" destId="{A4DD3CD8-519C-4B1F-A62D-695C571C281D}" srcOrd="1" destOrd="0" presId="urn:microsoft.com/office/officeart/2005/8/layout/hProcess9"/>
    <dgm:cxn modelId="{C9CE2146-6415-4ED2-A411-1D6822D5B30E}" type="presParOf" srcId="{DB51E82F-6109-41BE-8347-EBE094BECACC}" destId="{F3084067-587E-4B6B-BCD1-0B5D3405FBD7}" srcOrd="2" destOrd="0" presId="urn:microsoft.com/office/officeart/2005/8/layout/hProcess9"/>
    <dgm:cxn modelId="{622E18B5-C599-4F93-8108-D55C2C9BDD50}" type="presParOf" srcId="{DB51E82F-6109-41BE-8347-EBE094BECACC}" destId="{6902F7A1-839C-49B2-A1D7-91DA80939CC2}" srcOrd="3" destOrd="0" presId="urn:microsoft.com/office/officeart/2005/8/layout/hProcess9"/>
    <dgm:cxn modelId="{FC1F8D6B-754F-4F60-8C5C-1E5D0A8A08B4}" type="presParOf" srcId="{DB51E82F-6109-41BE-8347-EBE094BECACC}" destId="{D3B11556-135A-422F-9081-072BFF9F4F7C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DE30D2-9107-49F8-8992-2230B1B02D70}">
      <dsp:nvSpPr>
        <dsp:cNvPr id="0" name=""/>
        <dsp:cNvSpPr/>
      </dsp:nvSpPr>
      <dsp:spPr>
        <a:xfrm>
          <a:off x="1306945" y="0"/>
          <a:ext cx="7406022" cy="396044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2D36CF-D42A-41B7-964A-1817524AD5C1}">
      <dsp:nvSpPr>
        <dsp:cNvPr id="0" name=""/>
        <dsp:cNvSpPr/>
      </dsp:nvSpPr>
      <dsp:spPr>
        <a:xfrm>
          <a:off x="4360" y="1188131"/>
          <a:ext cx="2097408" cy="1584176"/>
        </a:xfrm>
        <a:prstGeom prst="roundRect">
          <a:avLst/>
        </a:prstGeom>
        <a:solidFill>
          <a:schemeClr val="accent2"/>
        </a:solidFill>
        <a:ln w="508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200" kern="1200" dirty="0" smtClean="0"/>
            <a:t>1959-68</a:t>
          </a:r>
          <a:endParaRPr lang="it-IT" sz="3200" kern="1200" dirty="0"/>
        </a:p>
      </dsp:txBody>
      <dsp:txXfrm>
        <a:off x="81693" y="1265464"/>
        <a:ext cx="1942742" cy="1429510"/>
      </dsp:txXfrm>
    </dsp:sp>
    <dsp:sp modelId="{B5A4B6E2-DB71-4D97-B8BD-E5AB0C1EC417}">
      <dsp:nvSpPr>
        <dsp:cNvPr id="0" name=""/>
        <dsp:cNvSpPr/>
      </dsp:nvSpPr>
      <dsp:spPr>
        <a:xfrm>
          <a:off x="2206639" y="1188131"/>
          <a:ext cx="2097408" cy="1584176"/>
        </a:xfrm>
        <a:prstGeom prst="roundRect">
          <a:avLst/>
        </a:prstGeom>
        <a:solidFill>
          <a:schemeClr val="accent3"/>
        </a:solidFill>
        <a:ln w="508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/>
            <a:t>Compito di alfabetizzazione</a:t>
          </a:r>
          <a:endParaRPr lang="it-IT" sz="1600" kern="1200" dirty="0"/>
        </a:p>
      </dsp:txBody>
      <dsp:txXfrm>
        <a:off x="2283972" y="1265464"/>
        <a:ext cx="1942742" cy="1429510"/>
      </dsp:txXfrm>
    </dsp:sp>
    <dsp:sp modelId="{B328BFFF-9527-4DF6-8485-CD3BFBD437AF}">
      <dsp:nvSpPr>
        <dsp:cNvPr id="0" name=""/>
        <dsp:cNvSpPr/>
      </dsp:nvSpPr>
      <dsp:spPr>
        <a:xfrm>
          <a:off x="4408919" y="1188131"/>
          <a:ext cx="2097408" cy="1584176"/>
        </a:xfrm>
        <a:prstGeom prst="roundRect">
          <a:avLst/>
        </a:prstGeom>
        <a:solidFill>
          <a:schemeClr val="accent5"/>
        </a:solidFill>
        <a:ln w="508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/>
            <a:t>Democratizzazione della cultura: la letteratura e il teatro in Tv o alla radio</a:t>
          </a:r>
        </a:p>
      </dsp:txBody>
      <dsp:txXfrm>
        <a:off x="4486252" y="1265464"/>
        <a:ext cx="1942742" cy="1429510"/>
      </dsp:txXfrm>
    </dsp:sp>
    <dsp:sp modelId="{743450DB-CFF1-4F65-BFE5-5750024F8339}">
      <dsp:nvSpPr>
        <dsp:cNvPr id="0" name=""/>
        <dsp:cNvSpPr/>
      </dsp:nvSpPr>
      <dsp:spPr>
        <a:xfrm>
          <a:off x="6611198" y="1188131"/>
          <a:ext cx="2097408" cy="1584176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smtClean="0"/>
            <a:t>Es: la Freccia nera</a:t>
          </a:r>
          <a:endParaRPr lang="it-IT" sz="1600" kern="1200" dirty="0"/>
        </a:p>
      </dsp:txBody>
      <dsp:txXfrm>
        <a:off x="6688531" y="1265464"/>
        <a:ext cx="1942742" cy="14295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81544B-F07F-4E03-8B9E-B8B00901EBFE}">
      <dsp:nvSpPr>
        <dsp:cNvPr id="0" name=""/>
        <dsp:cNvSpPr/>
      </dsp:nvSpPr>
      <dsp:spPr>
        <a:xfrm rot="10800000">
          <a:off x="1303273" y="1895"/>
          <a:ext cx="4053840" cy="1128772"/>
        </a:xfrm>
        <a:prstGeom prst="homePlate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49775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smtClean="0"/>
            <a:t>Teatro di sperimentazione</a:t>
          </a:r>
          <a:endParaRPr lang="it-IT" sz="2000" kern="1200" dirty="0" smtClean="0"/>
        </a:p>
      </dsp:txBody>
      <dsp:txXfrm rot="10800000">
        <a:off x="1585466" y="1895"/>
        <a:ext cx="3771647" cy="1128772"/>
      </dsp:txXfrm>
    </dsp:sp>
    <dsp:sp modelId="{CDB36CFA-7D52-4C6E-AEEC-5C1ED34E738E}">
      <dsp:nvSpPr>
        <dsp:cNvPr id="0" name=""/>
        <dsp:cNvSpPr/>
      </dsp:nvSpPr>
      <dsp:spPr>
        <a:xfrm>
          <a:off x="738886" y="1895"/>
          <a:ext cx="1128772" cy="1128772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E80677-ABBF-416F-B24E-7D8C2D3FE7EB}">
      <dsp:nvSpPr>
        <dsp:cNvPr id="0" name=""/>
        <dsp:cNvSpPr/>
      </dsp:nvSpPr>
      <dsp:spPr>
        <a:xfrm rot="10800000">
          <a:off x="1303273" y="1467613"/>
          <a:ext cx="4053840" cy="1128772"/>
        </a:xfrm>
        <a:prstGeom prst="homePlate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49775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Funzione pedagogica dei linguaggi non verbali</a:t>
          </a:r>
          <a:endParaRPr lang="it-IT" sz="2000" kern="1200" dirty="0"/>
        </a:p>
      </dsp:txBody>
      <dsp:txXfrm rot="10800000">
        <a:off x="1585466" y="1467613"/>
        <a:ext cx="3771647" cy="1128772"/>
      </dsp:txXfrm>
    </dsp:sp>
    <dsp:sp modelId="{A769EBA3-0D58-42E9-A9B3-A15718BCF324}">
      <dsp:nvSpPr>
        <dsp:cNvPr id="0" name=""/>
        <dsp:cNvSpPr/>
      </dsp:nvSpPr>
      <dsp:spPr>
        <a:xfrm>
          <a:off x="738886" y="1467613"/>
          <a:ext cx="1128772" cy="1128772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513AED-3954-4956-92CD-8215A30FAAC8}">
      <dsp:nvSpPr>
        <dsp:cNvPr id="0" name=""/>
        <dsp:cNvSpPr/>
      </dsp:nvSpPr>
      <dsp:spPr>
        <a:xfrm rot="10800000">
          <a:off x="1303273" y="2933332"/>
          <a:ext cx="4053840" cy="112877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75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Introdotti : teatro, espressione musicale, linguaggi del corpo</a:t>
          </a:r>
        </a:p>
      </dsp:txBody>
      <dsp:txXfrm rot="10800000">
        <a:off x="1585466" y="2933332"/>
        <a:ext cx="3771647" cy="1128772"/>
      </dsp:txXfrm>
    </dsp:sp>
    <dsp:sp modelId="{C8C3685E-75EC-46DD-BC7A-244123B4CEC8}">
      <dsp:nvSpPr>
        <dsp:cNvPr id="0" name=""/>
        <dsp:cNvSpPr/>
      </dsp:nvSpPr>
      <dsp:spPr>
        <a:xfrm>
          <a:off x="738886" y="2933332"/>
          <a:ext cx="1128772" cy="1128772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25/05/2016</a:t>
            </a:fld>
            <a:endParaRPr lang="it-IT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25/05/2016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25/05/2016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25/05/2016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25/05/2016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25/05/2016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25/05/2016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25/05/2016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25/05/2016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25/05/2016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25/05/2016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F49D355-16BD-4E45-BD9A-5EA878CF7CBD}" type="datetimeFigureOut">
              <a:rPr lang="it-IT" smtClean="0"/>
              <a:t>25/05/2016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youtube.com/watch?v=hYXV_V02AbU&amp;nohtml5=False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istruzione.it/allegati/2015/DD_50_15.pdf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772400" cy="1470025"/>
          </a:xfrm>
        </p:spPr>
        <p:txBody>
          <a:bodyPr/>
          <a:lstStyle/>
          <a:p>
            <a:r>
              <a:rPr lang="it-IT" sz="3600" dirty="0" smtClean="0"/>
              <a:t>Corso per docenti neo-immessi in ruolo</a:t>
            </a:r>
            <a:endParaRPr lang="it-IT" sz="36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475656" y="4653136"/>
            <a:ext cx="6400800" cy="1224136"/>
          </a:xfrm>
        </p:spPr>
        <p:txBody>
          <a:bodyPr>
            <a:normAutofit/>
          </a:bodyPr>
          <a:lstStyle/>
          <a:p>
            <a:r>
              <a:rPr lang="it-IT" sz="3200" b="1" dirty="0" smtClean="0"/>
              <a:t>Le TIC e la loro ricaduta sulla didattica</a:t>
            </a:r>
            <a:endParaRPr lang="it-IT" sz="3200" b="1" dirty="0"/>
          </a:p>
        </p:txBody>
      </p:sp>
      <p:pic>
        <p:nvPicPr>
          <p:cNvPr id="6146" name="Picture 2" descr="C:\Users\Stefania\Desktop\new tecnology\fontibibliografia\immagini\ed digita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925" y="2590800"/>
            <a:ext cx="272415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1026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55776" y="274638"/>
            <a:ext cx="4248472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Anni ‘90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861132965"/>
              </p:ext>
            </p:extLst>
          </p:nvPr>
        </p:nvGraphicFramePr>
        <p:xfrm>
          <a:off x="1547664" y="170080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41729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618655" y="221116"/>
            <a:ext cx="4248472" cy="1143000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31032" y="3861048"/>
            <a:ext cx="4968552" cy="676672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it-IT" dirty="0"/>
              <a:t>Privacy </a:t>
            </a:r>
            <a:r>
              <a:rPr lang="it-IT" dirty="0" smtClean="0"/>
              <a:t>= pratiche </a:t>
            </a:r>
            <a:r>
              <a:rPr lang="it-IT" dirty="0"/>
              <a:t>sottratte al controllo dell’adulto</a:t>
            </a:r>
          </a:p>
          <a:p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395536" y="1700808"/>
            <a:ext cx="5256584" cy="83099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t-IT" sz="2400" dirty="0" smtClean="0"/>
              <a:t>Portabilità= </a:t>
            </a:r>
            <a:r>
              <a:rPr lang="it-IT" sz="2400" dirty="0"/>
              <a:t>non postazione </a:t>
            </a:r>
            <a:r>
              <a:rPr lang="it-IT" sz="2400" dirty="0" smtClean="0"/>
              <a:t>fissa, </a:t>
            </a:r>
            <a:r>
              <a:rPr lang="it-IT" sz="2400" dirty="0"/>
              <a:t>non si controlla più l’accesso</a:t>
            </a:r>
          </a:p>
        </p:txBody>
      </p:sp>
      <p:sp>
        <p:nvSpPr>
          <p:cNvPr id="5" name="Rettangolo 4"/>
          <p:cNvSpPr/>
          <p:nvPr/>
        </p:nvSpPr>
        <p:spPr>
          <a:xfrm>
            <a:off x="3419872" y="2687464"/>
            <a:ext cx="5454352" cy="83099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t-IT" sz="2400" dirty="0"/>
              <a:t>Personalizzazione </a:t>
            </a:r>
            <a:r>
              <a:rPr lang="it-IT" sz="2400" dirty="0" smtClean="0"/>
              <a:t>=sono personali, protesi </a:t>
            </a:r>
            <a:r>
              <a:rPr lang="it-IT" sz="2400" dirty="0"/>
              <a:t>della nostra memoria</a:t>
            </a:r>
          </a:p>
        </p:txBody>
      </p:sp>
      <p:sp>
        <p:nvSpPr>
          <p:cNvPr id="6" name="Rettangolo 5"/>
          <p:cNvSpPr/>
          <p:nvPr/>
        </p:nvSpPr>
        <p:spPr>
          <a:xfrm>
            <a:off x="5508104" y="5027984"/>
            <a:ext cx="2160240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t-IT" sz="2400" dirty="0"/>
              <a:t>Multitasking</a:t>
            </a:r>
          </a:p>
        </p:txBody>
      </p:sp>
      <p:sp>
        <p:nvSpPr>
          <p:cNvPr id="7" name="Rettangolo 6"/>
          <p:cNvSpPr/>
          <p:nvPr/>
        </p:nvSpPr>
        <p:spPr>
          <a:xfrm>
            <a:off x="1187625" y="5589240"/>
            <a:ext cx="1925960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t-IT" sz="2400" dirty="0"/>
              <a:t>Adattabilità</a:t>
            </a:r>
          </a:p>
        </p:txBody>
      </p:sp>
      <p:sp>
        <p:nvSpPr>
          <p:cNvPr id="8" name="Freccia in giù 7"/>
          <p:cNvSpPr/>
          <p:nvPr/>
        </p:nvSpPr>
        <p:spPr>
          <a:xfrm>
            <a:off x="1403648" y="199480"/>
            <a:ext cx="6426968" cy="1129984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4000" dirty="0"/>
              <a:t>Conseguenze</a:t>
            </a:r>
          </a:p>
        </p:txBody>
      </p:sp>
    </p:spTree>
    <p:extLst>
      <p:ext uri="{BB962C8B-B14F-4D97-AF65-F5344CB8AC3E}">
        <p14:creationId xmlns:p14="http://schemas.microsoft.com/office/powerpoint/2010/main" val="7282049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4032448" cy="561662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it-IT" sz="2400" dirty="0"/>
              <a:t>Multitasking=più attività in </a:t>
            </a:r>
            <a:r>
              <a:rPr lang="it-IT" sz="2400" dirty="0" smtClean="0"/>
              <a:t>contemporanea</a:t>
            </a:r>
            <a:br>
              <a:rPr lang="it-IT" sz="2400" dirty="0" smtClean="0"/>
            </a:b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2400" dirty="0" smtClean="0"/>
              <a:t>Competenze</a:t>
            </a:r>
            <a:br>
              <a:rPr lang="it-IT" sz="2400" dirty="0" smtClean="0"/>
            </a:br>
            <a:r>
              <a:rPr lang="it-IT" sz="2400" dirty="0" smtClean="0"/>
              <a:t>Velocità</a:t>
            </a:r>
            <a:br>
              <a:rPr lang="it-IT" sz="2400" dirty="0" smtClean="0"/>
            </a:br>
            <a:r>
              <a:rPr lang="it-IT" sz="2400" dirty="0" smtClean="0"/>
              <a:t>Flessibilità </a:t>
            </a:r>
            <a:r>
              <a:rPr lang="it-IT" sz="2400" dirty="0"/>
              <a:t>cognitiva</a:t>
            </a:r>
            <a:br>
              <a:rPr lang="it-IT" sz="2400" dirty="0"/>
            </a:br>
            <a:endParaRPr lang="it-IT" sz="2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44008" y="548680"/>
            <a:ext cx="4042792" cy="557748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it-IT" dirty="0" smtClean="0"/>
          </a:p>
          <a:p>
            <a:pPr marL="0" indent="0" algn="ctr">
              <a:buNone/>
            </a:pPr>
            <a:r>
              <a:rPr lang="it-IT" sz="2800" dirty="0" smtClean="0"/>
              <a:t>Adattabilità</a:t>
            </a:r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sz="2400" dirty="0" smtClean="0"/>
          </a:p>
          <a:p>
            <a:pPr marL="0" indent="0">
              <a:buNone/>
            </a:pPr>
            <a:endParaRPr lang="it-IT" sz="2400" dirty="0"/>
          </a:p>
          <a:p>
            <a:pPr marL="0" indent="0">
              <a:buNone/>
            </a:pPr>
            <a:endParaRPr lang="it-IT" sz="2400" dirty="0" smtClean="0"/>
          </a:p>
          <a:p>
            <a:pPr marL="0" indent="0">
              <a:buNone/>
            </a:pPr>
            <a:r>
              <a:rPr lang="it-IT" sz="2400" dirty="0" smtClean="0"/>
              <a:t>gestione di situazioni complesse</a:t>
            </a:r>
          </a:p>
          <a:p>
            <a:pPr marL="0" indent="0">
              <a:buNone/>
            </a:pPr>
            <a:r>
              <a:rPr lang="it-IT" sz="2400" dirty="0" smtClean="0"/>
              <a:t>No approfondimento</a:t>
            </a:r>
          </a:p>
          <a:p>
            <a:pPr marL="0" indent="0">
              <a:buNone/>
            </a:pPr>
            <a:r>
              <a:rPr lang="it-IT" sz="2400" dirty="0" smtClean="0"/>
              <a:t>Tempi di attenzione limitati</a:t>
            </a:r>
          </a:p>
          <a:p>
            <a:pPr marL="0" indent="0">
              <a:buNone/>
            </a:pPr>
            <a:r>
              <a:rPr lang="it-IT" sz="2400" dirty="0" smtClean="0"/>
              <a:t>Da consumatori  a produttori : </a:t>
            </a:r>
            <a:r>
              <a:rPr lang="it-IT" sz="2400" dirty="0" err="1" smtClean="0"/>
              <a:t>yuotube</a:t>
            </a:r>
            <a:endParaRPr lang="it-IT" sz="2400" dirty="0"/>
          </a:p>
        </p:txBody>
      </p:sp>
      <p:sp>
        <p:nvSpPr>
          <p:cNvPr id="4" name="Freccia in giù 3"/>
          <p:cNvSpPr/>
          <p:nvPr/>
        </p:nvSpPr>
        <p:spPr>
          <a:xfrm>
            <a:off x="1835696" y="2204864"/>
            <a:ext cx="1394444" cy="11224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Freccia in giù 4"/>
          <p:cNvSpPr/>
          <p:nvPr/>
        </p:nvSpPr>
        <p:spPr>
          <a:xfrm>
            <a:off x="5915868" y="2154008"/>
            <a:ext cx="1512168" cy="12241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0694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015716" y="332656"/>
            <a:ext cx="4896544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problema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/>
          <a:lstStyle/>
          <a:p>
            <a:pPr marL="0" indent="0" algn="ctr">
              <a:buNone/>
            </a:pPr>
            <a:r>
              <a:rPr lang="it-IT" b="1" dirty="0" smtClean="0"/>
              <a:t>Sono capaci di una lettura critica?</a:t>
            </a:r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Callout con freccia in su 3"/>
          <p:cNvSpPr/>
          <p:nvPr/>
        </p:nvSpPr>
        <p:spPr>
          <a:xfrm>
            <a:off x="1475656" y="4013200"/>
            <a:ext cx="5976664" cy="2220044"/>
          </a:xfrm>
          <a:prstGeom prst="upArrowCallo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/>
              <a:t>Educare ai media: creare condizioni per lo sviluppo di competenze di lettura intelligente e critica</a:t>
            </a:r>
          </a:p>
        </p:txBody>
      </p:sp>
      <p:pic>
        <p:nvPicPr>
          <p:cNvPr id="4100" name="Picture 4" descr="C:\Users\Stefania\Desktop\new tecnology\fontibibliografia\immagini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863" y="2352675"/>
            <a:ext cx="2762250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6340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5832648" cy="92211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/>
            <a:r>
              <a:rPr lang="it-IT" sz="4000" dirty="0"/>
              <a:t>La </a:t>
            </a:r>
            <a:r>
              <a:rPr lang="it-IT" sz="4000" dirty="0" err="1"/>
              <a:t>medialità</a:t>
            </a:r>
            <a:r>
              <a:rPr lang="it-IT" sz="4000" dirty="0"/>
              <a:t> è </a:t>
            </a:r>
            <a:r>
              <a:rPr lang="it-IT" sz="4000" dirty="0" smtClean="0"/>
              <a:t>pervasiva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/>
          <a:lstStyle/>
          <a:p>
            <a:pPr marL="0" indent="0">
              <a:buNone/>
            </a:pPr>
            <a:r>
              <a:rPr lang="it-IT" b="1" dirty="0" smtClean="0"/>
              <a:t>Per un ragazzo di oggi</a:t>
            </a:r>
            <a:endParaRPr lang="it-IT" b="1" dirty="0"/>
          </a:p>
        </p:txBody>
      </p:sp>
      <p:sp>
        <p:nvSpPr>
          <p:cNvPr id="4" name="Fumetto 3 3"/>
          <p:cNvSpPr/>
          <p:nvPr/>
        </p:nvSpPr>
        <p:spPr>
          <a:xfrm>
            <a:off x="4932040" y="2492896"/>
            <a:ext cx="3600400" cy="1855076"/>
          </a:xfrm>
          <a:prstGeom prst="wedgeEllipse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dirty="0"/>
              <a:t>I tic definiscono dall’interno i caratteri della cultura</a:t>
            </a:r>
          </a:p>
        </p:txBody>
      </p:sp>
      <p:sp>
        <p:nvSpPr>
          <p:cNvPr id="5" name="Fumetto 3 4"/>
          <p:cNvSpPr/>
          <p:nvPr/>
        </p:nvSpPr>
        <p:spPr>
          <a:xfrm>
            <a:off x="1457400" y="2132856"/>
            <a:ext cx="2910408" cy="1548752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sz="2400" dirty="0"/>
              <a:t>i media sono parte della sua vita</a:t>
            </a:r>
          </a:p>
        </p:txBody>
      </p:sp>
      <p:pic>
        <p:nvPicPr>
          <p:cNvPr id="5122" name="Picture 2" descr="C:\Users\Stefania\Desktop\nuova scuol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400" y="4131948"/>
            <a:ext cx="3688138" cy="1921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75374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344816" cy="144016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it-IT" sz="4400" dirty="0" smtClean="0"/>
              <a:t>La media </a:t>
            </a:r>
            <a:r>
              <a:rPr lang="it-IT" sz="4400" dirty="0" err="1" smtClean="0"/>
              <a:t>education</a:t>
            </a:r>
            <a:r>
              <a:rPr lang="it-IT" sz="4400" dirty="0" smtClean="0"/>
              <a:t/>
            </a:r>
            <a:br>
              <a:rPr lang="it-IT" sz="4400" dirty="0" smtClean="0"/>
            </a:br>
            <a:r>
              <a:rPr lang="it-IT" sz="4400" dirty="0" smtClean="0"/>
              <a:t>ripensa l’educazione</a:t>
            </a:r>
            <a:endParaRPr lang="it-IT" sz="4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187624" y="5877272"/>
            <a:ext cx="7071816" cy="392907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it-IT" sz="12800" b="1" dirty="0" smtClean="0"/>
              <a:t>Domina la trasversalità disciplinare</a:t>
            </a:r>
            <a:endParaRPr lang="it-IT" sz="12800" b="1" dirty="0"/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3390074204"/>
              </p:ext>
            </p:extLst>
          </p:nvPr>
        </p:nvGraphicFramePr>
        <p:xfrm>
          <a:off x="1259632" y="1628800"/>
          <a:ext cx="676875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39821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it-IT" b="1" dirty="0" smtClean="0"/>
              <a:t>La nostra scuola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2852936"/>
            <a:ext cx="8229600" cy="1728192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it-IT" sz="2200" dirty="0" smtClean="0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Dal Programma </a:t>
            </a:r>
            <a:r>
              <a:rPr lang="it-IT" sz="2200" dirty="0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Pisa (</a:t>
            </a:r>
            <a:r>
              <a:rPr lang="it-IT" sz="2200" b="1" dirty="0" err="1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Programme</a:t>
            </a:r>
            <a:r>
              <a:rPr lang="it-IT" sz="2200" b="1" dirty="0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 for International </a:t>
            </a:r>
            <a:r>
              <a:rPr lang="it-IT" sz="2200" b="1" dirty="0" err="1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Student</a:t>
            </a:r>
            <a:r>
              <a:rPr lang="it-IT" sz="2200" b="1" dirty="0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 </a:t>
            </a:r>
            <a:r>
              <a:rPr lang="it-IT" sz="2200" b="1" dirty="0" err="1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Assessment</a:t>
            </a:r>
            <a:r>
              <a:rPr lang="it-IT" sz="2200" dirty="0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) dell’</a:t>
            </a:r>
            <a:r>
              <a:rPr lang="it-IT" sz="2200" dirty="0" err="1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Oecd</a:t>
            </a:r>
            <a:r>
              <a:rPr lang="it-IT" sz="2200" dirty="0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 di Parigi, The </a:t>
            </a:r>
            <a:r>
              <a:rPr lang="it-IT" sz="2200" dirty="0" err="1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Organisation</a:t>
            </a:r>
            <a:r>
              <a:rPr lang="it-IT" sz="2200" dirty="0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 for </a:t>
            </a:r>
            <a:r>
              <a:rPr lang="it-IT" sz="2200" dirty="0" err="1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Economic</a:t>
            </a:r>
            <a:r>
              <a:rPr lang="it-IT" sz="2200" dirty="0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 Co-</a:t>
            </a:r>
            <a:r>
              <a:rPr lang="it-IT" sz="2200" dirty="0" err="1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operation</a:t>
            </a:r>
            <a:r>
              <a:rPr lang="it-IT" sz="2200" dirty="0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 and </a:t>
            </a:r>
            <a:r>
              <a:rPr lang="it-IT" sz="2200" dirty="0" smtClean="0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Development, </a:t>
            </a:r>
            <a:r>
              <a:rPr lang="it-IT" sz="2200" dirty="0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che promuove una ricerca </a:t>
            </a:r>
            <a:r>
              <a:rPr lang="it-IT" sz="2200" dirty="0" smtClean="0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triennale, </a:t>
            </a:r>
            <a:r>
              <a:rPr lang="it-IT" sz="2200" dirty="0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basata sulla </a:t>
            </a:r>
            <a:r>
              <a:rPr lang="it-IT" sz="2200" b="1" dirty="0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valutazione del sistema educativo</a:t>
            </a:r>
            <a:r>
              <a:rPr lang="it-IT" sz="2200" dirty="0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 di 65 paesi, attraverso la verifica delle competenze e conoscenze di un campione nazionale di alunni di 15 </a:t>
            </a:r>
            <a:r>
              <a:rPr lang="it-IT" sz="2200" dirty="0" smtClean="0">
                <a:solidFill>
                  <a:srgbClr val="2B2A2A"/>
                </a:solidFill>
                <a:latin typeface="+mj-lt"/>
                <a:ea typeface="Times New Roman"/>
                <a:cs typeface="Times New Roman"/>
              </a:rPr>
              <a:t>anni</a:t>
            </a:r>
            <a:endParaRPr lang="it-IT" sz="2200" dirty="0">
              <a:latin typeface="+mj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913604"/>
              </p:ext>
            </p:extLst>
          </p:nvPr>
        </p:nvGraphicFramePr>
        <p:xfrm>
          <a:off x="899592" y="1196752"/>
          <a:ext cx="7344816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44816"/>
              </a:tblGrid>
              <a:tr h="11521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dirty="0" smtClean="0"/>
                        <a:t>“</a:t>
                      </a:r>
                      <a:r>
                        <a:rPr lang="it-IT" sz="2800" i="1" dirty="0" smtClean="0"/>
                        <a:t>gli studenti italiani sono bravi nella lettura, meno bravi nella ricerca di contenuti digitali”</a:t>
                      </a:r>
                    </a:p>
                    <a:p>
                      <a:pPr algn="ctr"/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ttangolo arrotondato 5"/>
          <p:cNvSpPr/>
          <p:nvPr/>
        </p:nvSpPr>
        <p:spPr>
          <a:xfrm>
            <a:off x="755576" y="4725144"/>
            <a:ext cx="7920880" cy="144016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sz="2400" dirty="0"/>
              <a:t>Tale riflessione  riporta l’attenzione al solito </a:t>
            </a:r>
            <a:r>
              <a:rPr lang="it-IT" sz="2400" b="1" dirty="0"/>
              <a:t>dibattito sull’introduzione a scuola dei nuovi strumenti tecnologici e l’uso che se ne vuole fare</a:t>
            </a:r>
          </a:p>
        </p:txBody>
      </p:sp>
    </p:spTree>
    <p:extLst>
      <p:ext uri="{BB962C8B-B14F-4D97-AF65-F5344CB8AC3E}">
        <p14:creationId xmlns:p14="http://schemas.microsoft.com/office/powerpoint/2010/main" val="7148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83568"/>
          </a:xfrm>
        </p:spPr>
        <p:txBody>
          <a:bodyPr>
            <a:normAutofit fontScale="90000"/>
          </a:bodyPr>
          <a:lstStyle/>
          <a:p>
            <a:r>
              <a:rPr lang="it-IT" sz="3200" b="1" dirty="0" smtClean="0"/>
              <a:t>Utilizzo </a:t>
            </a:r>
            <a:r>
              <a:rPr lang="it-IT" sz="3200" b="1" dirty="0"/>
              <a:t>dei computer a scuola durante le lezione, per paese </a:t>
            </a:r>
            <a:r>
              <a:rPr lang="it-IT" sz="3200" b="1" dirty="0" smtClean="0"/>
              <a:t>UE</a:t>
            </a:r>
            <a:endParaRPr lang="it-IT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0999" y="1602010"/>
            <a:ext cx="7062002" cy="4522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524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Tahoma"/>
              </a:rPr>
              <a:t/>
            </a:r>
            <a:br>
              <a:rPr lang="en-US" dirty="0">
                <a:latin typeface="Tahoma"/>
              </a:rPr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3789040"/>
            <a:ext cx="8229600" cy="23371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dirty="0" smtClean="0">
                <a:latin typeface="Tahoma"/>
              </a:rPr>
              <a:t>“</a:t>
            </a:r>
            <a:r>
              <a:rPr lang="en-US" sz="2800" dirty="0">
                <a:latin typeface="Tahoma"/>
              </a:rPr>
              <a:t>to mainstream ICT in Italian classrooms and use technology as </a:t>
            </a:r>
            <a:r>
              <a:rPr lang="en-US" sz="2800" dirty="0" smtClean="0">
                <a:latin typeface="Tahoma"/>
              </a:rPr>
              <a:t>a </a:t>
            </a:r>
            <a:r>
              <a:rPr lang="en-US" sz="2800" dirty="0" err="1" smtClean="0">
                <a:latin typeface="Tahoma"/>
              </a:rPr>
              <a:t>catalyser</a:t>
            </a:r>
            <a:r>
              <a:rPr lang="en-US" sz="2800" dirty="0" smtClean="0">
                <a:latin typeface="Tahoma"/>
              </a:rPr>
              <a:t> </a:t>
            </a:r>
            <a:r>
              <a:rPr lang="en-US" sz="2800" dirty="0">
                <a:latin typeface="Tahoma"/>
              </a:rPr>
              <a:t>of innovation in Italian education, hopefully to conducing to new </a:t>
            </a:r>
            <a:r>
              <a:rPr lang="en-US" sz="2800" dirty="0" smtClean="0">
                <a:latin typeface="Tahoma"/>
              </a:rPr>
              <a:t>teaching practices</a:t>
            </a:r>
            <a:r>
              <a:rPr lang="en-US" sz="2800" dirty="0">
                <a:latin typeface="Tahoma"/>
              </a:rPr>
              <a:t>, new models of school </a:t>
            </a:r>
            <a:r>
              <a:rPr lang="en-US" sz="2800" dirty="0" err="1">
                <a:latin typeface="Tahoma"/>
              </a:rPr>
              <a:t>organisation</a:t>
            </a:r>
            <a:r>
              <a:rPr lang="en-US" sz="2800" dirty="0">
                <a:latin typeface="Tahoma"/>
              </a:rPr>
              <a:t> and tools to support quality teaching”</a:t>
            </a:r>
            <a:endParaRPr lang="it-IT" sz="28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19458" name="Picture 2" descr="C:\Users\Stefania\Desktop\imagecooperazio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12776"/>
            <a:ext cx="3600400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arrotondato 4"/>
          <p:cNvSpPr/>
          <p:nvPr/>
        </p:nvSpPr>
        <p:spPr>
          <a:xfrm>
            <a:off x="251520" y="291572"/>
            <a:ext cx="864096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>
                <a:latin typeface="Tahoma"/>
              </a:rPr>
              <a:t>Il Piano Nazionale Scuola Digitale del </a:t>
            </a:r>
            <a:r>
              <a:rPr lang="en-US" sz="2400" dirty="0">
                <a:latin typeface="Tahoma"/>
              </a:rPr>
              <a:t>2007 era </a:t>
            </a:r>
            <a:r>
              <a:rPr lang="en-US" sz="2400" dirty="0" err="1">
                <a:latin typeface="Tahoma"/>
              </a:rPr>
              <a:t>stato</a:t>
            </a:r>
            <a:r>
              <a:rPr lang="en-US" sz="2400" dirty="0">
                <a:latin typeface="Tahoma"/>
              </a:rPr>
              <a:t> </a:t>
            </a:r>
            <a:r>
              <a:rPr lang="en-US" sz="2400" dirty="0" err="1">
                <a:latin typeface="Tahoma"/>
              </a:rPr>
              <a:t>varato</a:t>
            </a:r>
            <a:r>
              <a:rPr lang="en-US" sz="2400" dirty="0">
                <a:latin typeface="Tahoma"/>
              </a:rPr>
              <a:t> 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09691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35696" y="476672"/>
            <a:ext cx="5472608" cy="864096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it-IT" dirty="0" smtClean="0"/>
              <a:t>PNSD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28799"/>
            <a:ext cx="8229600" cy="2160241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Il Piano Nazionale Scuola Digitale (PNSD) è il documento di indirizzo del Ministero dell’Istruzione, dell’Università e della Ricerca per il 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lancio di una strategia complessiva di innovazione della scuola italiana e per un nuovo posizionamento del suo sistema educativo nell’era digitale.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1187624" y="4077072"/>
            <a:ext cx="6768752" cy="193899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Nel 2007 si è discusso per la prima volta di un Piano Nazionale per la Scuola Digitale che aveva l’obiettivo principale di modificare gli ambienti di apprendimento e promuovere l’innovazione digitale nella Scuola.</a:t>
            </a:r>
          </a:p>
        </p:txBody>
      </p:sp>
    </p:spTree>
    <p:extLst>
      <p:ext uri="{BB962C8B-B14F-4D97-AF65-F5344CB8AC3E}">
        <p14:creationId xmlns:p14="http://schemas.microsoft.com/office/powerpoint/2010/main" val="3912830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it-IT" sz="3600" dirty="0" smtClean="0"/>
              <a:t>Alle origini della Media </a:t>
            </a:r>
            <a:r>
              <a:rPr lang="it-IT" sz="3600" dirty="0" err="1" smtClean="0"/>
              <a:t>education</a:t>
            </a:r>
            <a:endParaRPr lang="it-IT" sz="3600" dirty="0"/>
          </a:p>
        </p:txBody>
      </p:sp>
      <p:sp>
        <p:nvSpPr>
          <p:cNvPr id="4" name="Ovale 3"/>
          <p:cNvSpPr/>
          <p:nvPr/>
        </p:nvSpPr>
        <p:spPr>
          <a:xfrm>
            <a:off x="2699792" y="1645964"/>
            <a:ext cx="3290664" cy="9144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Legge 1859 del 31/12/1962</a:t>
            </a:r>
          </a:p>
        </p:txBody>
      </p:sp>
      <p:sp>
        <p:nvSpPr>
          <p:cNvPr id="5" name="Freccia a destra 4"/>
          <p:cNvSpPr/>
          <p:nvPr/>
        </p:nvSpPr>
        <p:spPr>
          <a:xfrm>
            <a:off x="1043608" y="2515420"/>
            <a:ext cx="1944216" cy="123060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da paese agricolo </a:t>
            </a:r>
          </a:p>
        </p:txBody>
      </p:sp>
      <p:sp>
        <p:nvSpPr>
          <p:cNvPr id="7" name="Freccia a destra 6"/>
          <p:cNvSpPr/>
          <p:nvPr/>
        </p:nvSpPr>
        <p:spPr>
          <a:xfrm>
            <a:off x="565436" y="4217654"/>
            <a:ext cx="2088232" cy="72008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Scuola d’</a:t>
            </a:r>
            <a:r>
              <a:rPr lang="it-IT" dirty="0" err="1"/>
              <a:t>elite</a:t>
            </a:r>
            <a:r>
              <a:rPr lang="it-IT" dirty="0"/>
              <a:t> </a:t>
            </a:r>
          </a:p>
        </p:txBody>
      </p:sp>
      <p:sp>
        <p:nvSpPr>
          <p:cNvPr id="9" name="Freccia a sinistra 8"/>
          <p:cNvSpPr/>
          <p:nvPr/>
        </p:nvSpPr>
        <p:spPr>
          <a:xfrm>
            <a:off x="5796136" y="2455988"/>
            <a:ext cx="1888554" cy="1290040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dirty="0"/>
              <a:t>paese industriale</a:t>
            </a:r>
          </a:p>
        </p:txBody>
      </p:sp>
      <p:sp>
        <p:nvSpPr>
          <p:cNvPr id="11" name="Freccia a sinistra 10"/>
          <p:cNvSpPr/>
          <p:nvPr/>
        </p:nvSpPr>
        <p:spPr>
          <a:xfrm>
            <a:off x="6220011" y="4217654"/>
            <a:ext cx="2176586" cy="818380"/>
          </a:xfrm>
          <a:prstGeom prst="lef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dirty="0"/>
              <a:t>scuola di massa</a:t>
            </a:r>
          </a:p>
        </p:txBody>
      </p:sp>
      <p:sp>
        <p:nvSpPr>
          <p:cNvPr id="12" name="Callout con freccia in su 11"/>
          <p:cNvSpPr/>
          <p:nvPr/>
        </p:nvSpPr>
        <p:spPr>
          <a:xfrm>
            <a:off x="1495748" y="5036034"/>
            <a:ext cx="5698752" cy="1561318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Cinema, radio, </a:t>
            </a:r>
            <a:r>
              <a:rPr lang="it-IT" dirty="0" smtClean="0"/>
              <a:t>tv creano una </a:t>
            </a:r>
            <a:r>
              <a:rPr lang="it-IT" dirty="0"/>
              <a:t>cultura di </a:t>
            </a:r>
            <a:r>
              <a:rPr lang="it-IT" dirty="0" smtClean="0"/>
              <a:t>massa: </a:t>
            </a:r>
            <a:r>
              <a:rPr lang="it-IT" dirty="0"/>
              <a:t>accesso alla cultura da parte di ampi strati di </a:t>
            </a:r>
            <a:r>
              <a:rPr lang="it-IT" dirty="0" smtClean="0"/>
              <a:t>popolazione</a:t>
            </a:r>
            <a:endParaRPr lang="it-IT" dirty="0"/>
          </a:p>
        </p:txBody>
      </p:sp>
      <p:pic>
        <p:nvPicPr>
          <p:cNvPr id="1026" name="Picture 2" descr="C:\Users\Stefania\Desktop\vecchia scuol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861" y="3142952"/>
            <a:ext cx="2676525" cy="170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97077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it-IT" dirty="0"/>
              <a:t>Questo Piano risponde alla chiamata per la costruzione di una </a:t>
            </a:r>
            <a:r>
              <a:rPr lang="it-IT" b="1" dirty="0"/>
              <a:t>visione di Educazione nell’era digitale,</a:t>
            </a:r>
            <a:r>
              <a:rPr lang="it-IT" dirty="0"/>
              <a:t> attraverso un processo </a:t>
            </a:r>
            <a:r>
              <a:rPr lang="it-IT" dirty="0" smtClean="0"/>
              <a:t>che </a:t>
            </a:r>
            <a:r>
              <a:rPr lang="it-IT" dirty="0"/>
              <a:t>per la </a:t>
            </a:r>
            <a:r>
              <a:rPr lang="it-IT" dirty="0" smtClean="0"/>
              <a:t>scuola </a:t>
            </a:r>
            <a:r>
              <a:rPr lang="it-IT" dirty="0"/>
              <a:t>sia correlato alle </a:t>
            </a:r>
            <a:r>
              <a:rPr lang="it-IT" b="1" dirty="0"/>
              <a:t>sfide che la società tutta affronta nell’interpretare e sostenere l’apprendimento lungo tutto l’arco della vita </a:t>
            </a:r>
            <a:r>
              <a:rPr lang="it-IT" dirty="0"/>
              <a:t>(life-long) e </a:t>
            </a:r>
            <a:r>
              <a:rPr lang="it-IT" b="1" dirty="0"/>
              <a:t>in tutti contesti </a:t>
            </a:r>
            <a:r>
              <a:rPr lang="it-IT" dirty="0"/>
              <a:t>della vita, formali e non formali (life-wide).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1026" name="Picture 2" descr="C:\Users\Stefania\Desktop\new tecnology\fontibibliografia\immagini\download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09633"/>
            <a:ext cx="3312368" cy="2208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04969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it-IT" b="1" dirty="0"/>
              <a:t>Gli obiettivi non cambiano</a:t>
            </a:r>
            <a:r>
              <a:rPr lang="it-IT" dirty="0"/>
              <a:t>, sono quelli del sistema educativo: le competenze degli studenti, i loro apprendimenti, i loro risultati, e l’impatto che avranno nella società come individui, cittadini e professionisti. </a:t>
            </a:r>
            <a:r>
              <a:rPr lang="it-IT" b="1" dirty="0"/>
              <a:t>Questi obiettivi saranno aggiornati nei contenuti e nei modi</a:t>
            </a:r>
            <a:r>
              <a:rPr lang="it-IT" dirty="0"/>
              <a:t>, per rispondere alle sfide di un mondo che cambia rapidamente, che richiede sempre di più agilità mentale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2050" name="Picture 2" descr="C:\Users\Stefania\Desktop\new tecnology\fontibibliografia\immagini\images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682948"/>
            <a:ext cx="390906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8743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185" y="1595331"/>
            <a:ext cx="8229600" cy="17616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dirty="0" smtClean="0"/>
              <a:t>A fronte dei dati OCSE il MIUR ha attivato un piano di </a:t>
            </a:r>
            <a:r>
              <a:rPr lang="it-IT" b="1" dirty="0" smtClean="0"/>
              <a:t>trasformazione </a:t>
            </a:r>
            <a:r>
              <a:rPr lang="it-IT" dirty="0" smtClean="0"/>
              <a:t>verso il percorso di </a:t>
            </a:r>
            <a:r>
              <a:rPr lang="it-IT" b="1" dirty="0" smtClean="0"/>
              <a:t>ammodernamento e potenziamento della  scuola </a:t>
            </a:r>
            <a:r>
              <a:rPr lang="it-IT" dirty="0" smtClean="0"/>
              <a:t>attraverso  4 azioni di sistema: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5" name="Ovale 4"/>
          <p:cNvSpPr/>
          <p:nvPr/>
        </p:nvSpPr>
        <p:spPr>
          <a:xfrm>
            <a:off x="304092" y="188640"/>
            <a:ext cx="8568952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/>
              <a:t>Piano Nazionale Scuola Digitale</a:t>
            </a:r>
            <a:br>
              <a:rPr lang="it-IT" sz="2800" dirty="0"/>
            </a:br>
            <a:r>
              <a:rPr lang="it-IT" sz="2800" dirty="0"/>
              <a:t>2007</a:t>
            </a:r>
          </a:p>
        </p:txBody>
      </p:sp>
      <p:graphicFrame>
        <p:nvGraphicFramePr>
          <p:cNvPr id="6" name="Diagramma 5"/>
          <p:cNvGraphicFramePr/>
          <p:nvPr>
            <p:extLst>
              <p:ext uri="{D42A27DB-BD31-4B8C-83A1-F6EECF244321}">
                <p14:modId xmlns:p14="http://schemas.microsoft.com/office/powerpoint/2010/main" val="3673682687"/>
              </p:ext>
            </p:extLst>
          </p:nvPr>
        </p:nvGraphicFramePr>
        <p:xfrm>
          <a:off x="755576" y="3429000"/>
          <a:ext cx="7418163" cy="2952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4455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050904" cy="1143000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36240" y="2483184"/>
            <a:ext cx="8229600" cy="35283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dirty="0"/>
              <a:t>Non ci sono dubbi sul fatto che a scuola debbano essere introdotte </a:t>
            </a:r>
            <a:r>
              <a:rPr lang="it-IT" dirty="0" smtClean="0"/>
              <a:t>nuove </a:t>
            </a:r>
            <a:r>
              <a:rPr lang="it-IT" b="1" dirty="0" smtClean="0"/>
              <a:t>risorse </a:t>
            </a:r>
            <a:r>
              <a:rPr lang="it-IT" b="1" dirty="0"/>
              <a:t>digitali</a:t>
            </a:r>
            <a:r>
              <a:rPr lang="it-IT" dirty="0"/>
              <a:t> (Pc, </a:t>
            </a:r>
            <a:r>
              <a:rPr lang="it-IT" dirty="0" err="1"/>
              <a:t>tablet</a:t>
            </a:r>
            <a:r>
              <a:rPr lang="it-IT" dirty="0"/>
              <a:t> o </a:t>
            </a:r>
            <a:r>
              <a:rPr lang="it-IT" dirty="0" err="1" smtClean="0"/>
              <a:t>Lim</a:t>
            </a:r>
            <a:r>
              <a:rPr lang="it-IT" dirty="0" smtClean="0"/>
              <a:t>)</a:t>
            </a:r>
          </a:p>
          <a:p>
            <a:pPr marL="0" indent="0" algn="ctr">
              <a:buNone/>
            </a:pPr>
            <a:r>
              <a:rPr lang="it-IT" b="1" dirty="0" smtClean="0"/>
              <a:t>ma come devono </a:t>
            </a:r>
            <a:r>
              <a:rPr lang="it-IT" b="1" dirty="0"/>
              <a:t>essere </a:t>
            </a:r>
            <a:r>
              <a:rPr lang="it-IT" b="1" dirty="0" smtClean="0"/>
              <a:t>usate?</a:t>
            </a:r>
            <a:endParaRPr lang="it-IT" b="1" dirty="0"/>
          </a:p>
          <a:p>
            <a:pPr marL="0" indent="0">
              <a:buNone/>
            </a:pPr>
            <a:r>
              <a:rPr lang="it-IT" dirty="0" smtClean="0"/>
              <a:t> </a:t>
            </a:r>
            <a:r>
              <a:rPr lang="it-IT" dirty="0"/>
              <a:t>possono facilitare la </a:t>
            </a:r>
            <a:r>
              <a:rPr lang="it-IT" dirty="0" smtClean="0"/>
              <a:t>didattica</a:t>
            </a:r>
          </a:p>
          <a:p>
            <a:pPr marL="0" indent="0" algn="just">
              <a:buNone/>
            </a:pPr>
            <a:r>
              <a:rPr lang="it-IT" dirty="0" smtClean="0"/>
              <a:t>Ma risultano</a:t>
            </a:r>
            <a:r>
              <a:rPr lang="it-IT" dirty="0"/>
              <a:t> </a:t>
            </a:r>
            <a:r>
              <a:rPr lang="it-IT" b="1" dirty="0"/>
              <a:t>inutili</a:t>
            </a:r>
            <a:r>
              <a:rPr lang="it-IT" dirty="0"/>
              <a:t> se sono </a:t>
            </a:r>
            <a:r>
              <a:rPr lang="it-IT" b="1" dirty="0"/>
              <a:t>usate come dei costosissimi libri</a:t>
            </a:r>
            <a:r>
              <a:rPr lang="it-IT" dirty="0"/>
              <a:t> e/o servono solo a </a:t>
            </a:r>
            <a:r>
              <a:rPr lang="it-IT" b="1" dirty="0"/>
              <a:t>spendere soldi (europei o non) per appaltare delle forniture di materiali</a:t>
            </a:r>
            <a:r>
              <a:rPr lang="it-IT" dirty="0"/>
              <a:t>, tra l’altro caratterizzati da una veloce obsolescenza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5" name="Picture 3" descr="C:\Users\Stefania\Desktop\downloali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2080"/>
            <a:ext cx="3501752" cy="201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e 5"/>
          <p:cNvSpPr/>
          <p:nvPr/>
        </p:nvSpPr>
        <p:spPr>
          <a:xfrm>
            <a:off x="539552" y="476672"/>
            <a:ext cx="4536504" cy="9144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dirty="0"/>
              <a:t>Riflessioni</a:t>
            </a:r>
          </a:p>
        </p:txBody>
      </p:sp>
      <p:sp>
        <p:nvSpPr>
          <p:cNvPr id="7" name="Freccia a destra 6"/>
          <p:cNvSpPr/>
          <p:nvPr/>
        </p:nvSpPr>
        <p:spPr>
          <a:xfrm>
            <a:off x="222626" y="3933056"/>
            <a:ext cx="48920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533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296144"/>
          </a:xfrm>
        </p:spPr>
        <p:txBody>
          <a:bodyPr>
            <a:noAutofit/>
          </a:bodyPr>
          <a:lstStyle/>
          <a:p>
            <a:r>
              <a:rPr lang="it-IT" sz="2800" b="1" dirty="0"/>
              <a:t>come usare tali strumenti per facilitare </a:t>
            </a:r>
            <a:r>
              <a:rPr lang="it-IT" sz="2800" b="1" dirty="0" smtClean="0"/>
              <a:t>l’apprendimento?</a:t>
            </a:r>
            <a:endParaRPr lang="it-IT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dirty="0"/>
              <a:t> </a:t>
            </a:r>
            <a:r>
              <a:rPr lang="it-IT" dirty="0" smtClean="0"/>
              <a:t>imparando</a:t>
            </a:r>
          </a:p>
          <a:p>
            <a:pPr marL="0" indent="0">
              <a:buNone/>
            </a:pPr>
            <a:r>
              <a:rPr lang="it-IT" dirty="0" smtClean="0"/>
              <a:t> </a:t>
            </a:r>
            <a:endParaRPr lang="it-IT" dirty="0"/>
          </a:p>
          <a:p>
            <a:endParaRPr lang="it-IT" dirty="0" smtClean="0"/>
          </a:p>
          <a:p>
            <a:pPr marL="0" indent="0" algn="ctr">
              <a:buNone/>
            </a:pPr>
            <a:r>
              <a:rPr lang="it-IT" dirty="0" smtClean="0"/>
              <a:t>MA</a:t>
            </a:r>
          </a:p>
          <a:p>
            <a:pPr marL="0" indent="0" algn="just">
              <a:buNone/>
            </a:pPr>
            <a:endParaRPr lang="it-IT" dirty="0" smtClean="0"/>
          </a:p>
          <a:p>
            <a:pPr marL="0" indent="0" algn="just">
              <a:buNone/>
            </a:pPr>
            <a:endParaRPr lang="it-IT" dirty="0"/>
          </a:p>
          <a:p>
            <a:pPr marL="0" indent="0" algn="just">
              <a:buNone/>
            </a:pPr>
            <a:endParaRPr lang="it-IT" dirty="0" smtClean="0"/>
          </a:p>
          <a:p>
            <a:pPr marL="0" indent="0" algn="just">
              <a:buNone/>
            </a:pPr>
            <a:r>
              <a:rPr lang="it-IT" dirty="0" smtClean="0"/>
              <a:t>questo </a:t>
            </a:r>
            <a:r>
              <a:rPr lang="it-IT" dirty="0"/>
              <a:t>non basta, c’è bisogno dell’integrazione con la </a:t>
            </a:r>
            <a:r>
              <a:rPr lang="it-IT" dirty="0" smtClean="0"/>
              <a:t>didattica: occorre una adeguata preparazione del docente</a:t>
            </a:r>
          </a:p>
          <a:p>
            <a:pPr marL="0" indent="0">
              <a:buNone/>
            </a:pPr>
            <a:endParaRPr lang="it-IT" dirty="0" smtClean="0"/>
          </a:p>
          <a:p>
            <a:endParaRPr lang="it-IT" dirty="0"/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2476087906"/>
              </p:ext>
            </p:extLst>
          </p:nvPr>
        </p:nvGraphicFramePr>
        <p:xfrm>
          <a:off x="467544" y="2276872"/>
          <a:ext cx="8352928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099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690864" cy="1143000"/>
          </a:xfrm>
        </p:spPr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it-IT" dirty="0" smtClean="0"/>
              <a:t>Il docente è un regista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it-IT" dirty="0" smtClean="0"/>
              <a:t>È indispensabile (valutazione quantitativa e valutazione qualitativa =della relazione)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it-IT" dirty="0" smtClean="0"/>
              <a:t>Deve conoscere la pedagogia che soggiace all’uso delle tecnologie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it-IT" dirty="0" smtClean="0"/>
              <a:t>Deve conoscere le TIC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it-IT" dirty="0" smtClean="0"/>
              <a:t>Deve calare l’utilizzo delle TIC nella didattica tradizionale e quotidiana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5" name="Ovale 4"/>
          <p:cNvSpPr/>
          <p:nvPr/>
        </p:nvSpPr>
        <p:spPr>
          <a:xfrm>
            <a:off x="395536" y="310356"/>
            <a:ext cx="4824536" cy="13184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/>
              <a:t>Il docente come regista</a:t>
            </a:r>
          </a:p>
        </p:txBody>
      </p:sp>
      <p:pic>
        <p:nvPicPr>
          <p:cNvPr id="6146" name="Picture 2" descr="C:\Users\Stefania\Desktop\download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16632"/>
            <a:ext cx="2820144" cy="211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6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PIANO LIM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Proposte di utilizzo della LIM nella didattica quotidiana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669041"/>
              </p:ext>
            </p:extLst>
          </p:nvPr>
        </p:nvGraphicFramePr>
        <p:xfrm>
          <a:off x="1403648" y="2348880"/>
          <a:ext cx="6096000" cy="252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32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azione che ha la finalità di dotare le scuole statali di kit tecnologici composti da LIM con proiettore integrato e personal computer</a:t>
                      </a:r>
                      <a:endParaRPr lang="it-IT" sz="3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921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it-IT" dirty="0" smtClean="0"/>
              <a:t>Scuola 2.0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23528" y="4077072"/>
            <a:ext cx="8229600" cy="2016224"/>
          </a:xfrm>
        </p:spPr>
        <p:txBody>
          <a:bodyPr>
            <a:normAutofit fontScale="85000" lnSpcReduction="20000"/>
          </a:bodyPr>
          <a:lstStyle/>
          <a:p>
            <a:r>
              <a:rPr lang="it-IT" dirty="0" smtClean="0"/>
              <a:t>Iscrizioni on-line</a:t>
            </a:r>
          </a:p>
          <a:p>
            <a:r>
              <a:rPr lang="it-IT" dirty="0" smtClean="0"/>
              <a:t>Pagelle elettroniche</a:t>
            </a:r>
          </a:p>
          <a:p>
            <a:r>
              <a:rPr lang="it-IT" dirty="0" smtClean="0"/>
              <a:t>Comunicazioni scuola-famiglia</a:t>
            </a:r>
          </a:p>
          <a:p>
            <a:r>
              <a:rPr lang="it-IT" dirty="0" smtClean="0"/>
              <a:t>Il registro elettronico</a:t>
            </a:r>
          </a:p>
          <a:p>
            <a:r>
              <a:rPr lang="it-IT" dirty="0" smtClean="0"/>
              <a:t>Le prenotazioni dei colloqui individuali</a:t>
            </a:r>
          </a:p>
          <a:p>
            <a:r>
              <a:rPr lang="it-IT" dirty="0" smtClean="0"/>
              <a:t>La e-mail istituzionale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848500"/>
              </p:ext>
            </p:extLst>
          </p:nvPr>
        </p:nvGraphicFramePr>
        <p:xfrm>
          <a:off x="1524000" y="1397000"/>
          <a:ext cx="6096000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Comprende l’azione che ha la finalità di integrare le nuove tecnologie negli istituti scolastici nel loro complesso, non solo  all’interno dei processi didattici, ma soprattutto nei processi organizzativi</a:t>
                      </a:r>
                      <a:endParaRPr lang="it-IT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517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Classe 2.0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4116058"/>
              </p:ext>
            </p:extLst>
          </p:nvPr>
        </p:nvGraphicFramePr>
        <p:xfrm>
          <a:off x="421196" y="1700808"/>
          <a:ext cx="8229600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1656184">
                <a:tc>
                  <a:txBody>
                    <a:bodyPr/>
                    <a:lstStyle/>
                    <a:p>
                      <a:pPr algn="ctr"/>
                      <a:r>
                        <a:rPr lang="it-IT" sz="2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azione che ha la finalità di realizzare ambienti di apprendimento caratterizzati da un utilizzo costante e diffuso delle tecnologie nell’attività scolastica quotidiana</a:t>
                      </a:r>
                      <a:endParaRPr lang="it-IT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755576" y="4077072"/>
            <a:ext cx="75608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/>
              <a:t>Vuole verificare </a:t>
            </a:r>
            <a:r>
              <a:rPr lang="it-IT" sz="2400" dirty="0"/>
              <a:t>“se e quanto” </a:t>
            </a:r>
            <a:r>
              <a:rPr lang="it-IT" sz="2400" dirty="0" smtClean="0"/>
              <a:t>le tecnologie </a:t>
            </a:r>
            <a:r>
              <a:rPr lang="it-IT" sz="2400" dirty="0"/>
              <a:t>riescano davvero ad integrarsi nell’ambiente di apprendimento e se la </a:t>
            </a:r>
            <a:r>
              <a:rPr lang="it-IT" sz="2400" dirty="0" smtClean="0"/>
              <a:t>loro presenza </a:t>
            </a:r>
            <a:r>
              <a:rPr lang="it-IT" sz="2400" dirty="0"/>
              <a:t>riesca ad apportare reali benefici alle metodologie </a:t>
            </a:r>
            <a:r>
              <a:rPr lang="it-IT" sz="2400" dirty="0" smtClean="0"/>
              <a:t>didattiche</a:t>
            </a:r>
          </a:p>
          <a:p>
            <a:r>
              <a:rPr lang="it-IT" sz="2400" dirty="0" smtClean="0"/>
              <a:t>Es. Progetti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30054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3573017"/>
            <a:ext cx="8229600" cy="19442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dirty="0"/>
              <a:t>Azione </a:t>
            </a:r>
            <a:r>
              <a:rPr lang="it-IT" dirty="0" err="1"/>
              <a:t>Cl@ssi</a:t>
            </a:r>
            <a:r>
              <a:rPr lang="it-IT" dirty="0"/>
              <a:t> 2.0 </a:t>
            </a:r>
            <a:r>
              <a:rPr lang="it-IT" dirty="0" smtClean="0"/>
              <a:t> è caratterizzata </a:t>
            </a:r>
            <a:r>
              <a:rPr lang="it-IT" dirty="0"/>
              <a:t>dallo slogan “</a:t>
            </a:r>
            <a:r>
              <a:rPr lang="it-IT" b="1" dirty="0"/>
              <a:t>non più la classe in laboratorio, ma il laboratorio in classe” </a:t>
            </a:r>
            <a:r>
              <a:rPr lang="it-IT" dirty="0" smtClean="0"/>
              <a:t>aveva/ ha </a:t>
            </a:r>
            <a:r>
              <a:rPr lang="it-IT" dirty="0"/>
              <a:t>l’obiettivo di stimolare l’ideazione </a:t>
            </a:r>
            <a:r>
              <a:rPr lang="it-IT" dirty="0" smtClean="0"/>
              <a:t> e </a:t>
            </a:r>
            <a:r>
              <a:rPr lang="it-IT" dirty="0"/>
              <a:t>la realizzazione di ambienti di apprendimento innovativi.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6" name="Picture 2" descr="C:\Users\Stefania\Desktop\docp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08720"/>
            <a:ext cx="3082280" cy="252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tefania\Desktop\new tecnology\fontibibliografia\immagini\bimb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488" y="1246292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907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20080"/>
          </a:xfrm>
        </p:spPr>
        <p:txBody>
          <a:bodyPr/>
          <a:lstStyle/>
          <a:p>
            <a:r>
              <a:rPr lang="it-IT" sz="2800" dirty="0" smtClean="0"/>
              <a:t>La cultura diventa popolare</a:t>
            </a:r>
            <a:endParaRPr lang="it-IT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>
                <a:hlinkClick r:id="rId2"/>
              </a:rPr>
              <a:t>https://</a:t>
            </a:r>
            <a:r>
              <a:rPr lang="it-IT" dirty="0" smtClean="0">
                <a:hlinkClick r:id="rId2"/>
              </a:rPr>
              <a:t>www.youtube.com/watch?v=hYXV_V02AbU&amp;nohtml5=False</a:t>
            </a:r>
            <a:endParaRPr lang="it-IT" dirty="0" smtClean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r>
              <a:rPr lang="it-IT" dirty="0" smtClean="0"/>
              <a:t>Dove </a:t>
            </a:r>
            <a:r>
              <a:rPr lang="it-IT" dirty="0"/>
              <a:t>vai in vacanza</a:t>
            </a:r>
          </a:p>
        </p:txBody>
      </p:sp>
      <p:pic>
        <p:nvPicPr>
          <p:cNvPr id="8194" name="Picture 2" descr="C:\Users\Stefania\Desktop\sord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463" y="2636912"/>
            <a:ext cx="174307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42382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5266928" cy="1080120"/>
          </a:xfrm>
        </p:spPr>
        <p:txBody>
          <a:bodyPr/>
          <a:lstStyle/>
          <a:p>
            <a:r>
              <a:rPr lang="it-IT" dirty="0" smtClean="0"/>
              <a:t>Editoria digitale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 fontScale="92500"/>
          </a:bodyPr>
          <a:lstStyle/>
          <a:p>
            <a:r>
              <a:rPr lang="it-IT" dirty="0"/>
              <a:t>Azione Editoria digitale scolastica Avviata nel 2010 </a:t>
            </a:r>
            <a:r>
              <a:rPr lang="it-IT" dirty="0" smtClean="0"/>
              <a:t>è </a:t>
            </a:r>
            <a:r>
              <a:rPr lang="it-IT" dirty="0"/>
              <a:t>finalizzata alla produzione di contenuti </a:t>
            </a:r>
            <a:r>
              <a:rPr lang="it-IT" dirty="0" smtClean="0"/>
              <a:t>digitali</a:t>
            </a:r>
            <a:r>
              <a:rPr lang="it-IT" dirty="0"/>
              <a:t> </a:t>
            </a:r>
            <a:endParaRPr lang="it-IT" dirty="0" smtClean="0"/>
          </a:p>
          <a:p>
            <a:r>
              <a:rPr lang="it-IT" dirty="0" smtClean="0"/>
              <a:t>si </a:t>
            </a:r>
            <a:r>
              <a:rPr lang="it-IT" dirty="0"/>
              <a:t>propone </a:t>
            </a:r>
            <a:r>
              <a:rPr lang="it-IT" dirty="0" smtClean="0"/>
              <a:t>come </a:t>
            </a:r>
            <a:r>
              <a:rPr lang="it-IT" dirty="0"/>
              <a:t>azione di impulso al mondo dell’editoria per la realizzazione di prodotti editoriali </a:t>
            </a:r>
            <a:r>
              <a:rPr lang="it-IT" dirty="0" smtClean="0"/>
              <a:t>innovativi </a:t>
            </a:r>
          </a:p>
          <a:p>
            <a:r>
              <a:rPr lang="it-IT" dirty="0" smtClean="0"/>
              <a:t>mira </a:t>
            </a:r>
            <a:r>
              <a:rPr lang="it-IT" dirty="0"/>
              <a:t>all’acquisizione, in collaborazione con le istituzioni scolastiche </a:t>
            </a:r>
            <a:r>
              <a:rPr lang="it-IT" dirty="0" smtClean="0"/>
              <a:t>coinvolte di </a:t>
            </a:r>
            <a:r>
              <a:rPr lang="it-IT" b="1" dirty="0" smtClean="0"/>
              <a:t>prodotti </a:t>
            </a:r>
            <a:r>
              <a:rPr lang="it-IT" b="1" dirty="0"/>
              <a:t>che consentano ai protagonisti del processo educativo di interagire efficacemente con le moderne tecnologie digitali e multimediali e di sperimentare nuovi contenuti e modalità di studio e di trasmissione dei </a:t>
            </a:r>
            <a:r>
              <a:rPr lang="it-IT" b="1" dirty="0" err="1"/>
              <a:t>saperi</a:t>
            </a:r>
            <a:r>
              <a:rPr lang="it-IT" dirty="0"/>
              <a:t>. 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5122" name="Picture 2" descr="C:\Users\Stefania\Desktop\new tecnology\fontibibliografia\immagini\ed digita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88640"/>
            <a:ext cx="272415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8833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5600700" cy="1728192"/>
          </a:xfrm>
        </p:spPr>
        <p:txBody>
          <a:bodyPr/>
          <a:lstStyle/>
          <a:p>
            <a:r>
              <a:rPr lang="it-IT" sz="4000" dirty="0" smtClean="0"/>
              <a:t>Animatore digitale</a:t>
            </a:r>
            <a:br>
              <a:rPr lang="it-IT" sz="4000" dirty="0" smtClean="0"/>
            </a:br>
            <a:r>
              <a:rPr lang="it-IT" sz="2000" b="1" u="sng" dirty="0">
                <a:effectLst/>
                <a:hlinkClick r:id="rId2"/>
              </a:rPr>
              <a:t>Decreto Direttore </a:t>
            </a:r>
            <a:r>
              <a:rPr lang="it-IT" sz="2000" b="1" u="sng" dirty="0" smtClean="0">
                <a:effectLst/>
                <a:hlinkClick r:id="rId2"/>
              </a:rPr>
              <a:t>Generale </a:t>
            </a:r>
            <a:r>
              <a:rPr lang="it-IT" sz="2000" b="1" u="sng" dirty="0">
                <a:effectLst/>
                <a:hlinkClick r:id="rId2"/>
              </a:rPr>
              <a:t>n. 50 </a:t>
            </a:r>
            <a:endParaRPr lang="it-IT" sz="2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104456"/>
          </a:xfrm>
        </p:spPr>
        <p:txBody>
          <a:bodyPr>
            <a:normAutofit fontScale="92500"/>
          </a:bodyPr>
          <a:lstStyle/>
          <a:p>
            <a:pPr algn="just"/>
            <a:r>
              <a:rPr lang="it-IT" dirty="0" smtClean="0"/>
              <a:t>L’animatore </a:t>
            </a:r>
            <a:r>
              <a:rPr lang="it-IT" dirty="0"/>
              <a:t>digitale </a:t>
            </a:r>
            <a:r>
              <a:rPr lang="it-IT" dirty="0" smtClean="0"/>
              <a:t>è </a:t>
            </a:r>
            <a:r>
              <a:rPr lang="it-IT" dirty="0"/>
              <a:t>un docente a tempo </a:t>
            </a:r>
            <a:r>
              <a:rPr lang="it-IT" dirty="0" smtClean="0"/>
              <a:t>indeterminato, </a:t>
            </a:r>
            <a:r>
              <a:rPr lang="it-IT" dirty="0"/>
              <a:t>che ha il compito di favorire il processo di digitalizzazione nelle scuole, </a:t>
            </a:r>
          </a:p>
          <a:p>
            <a:r>
              <a:rPr lang="it-IT" dirty="0" smtClean="0"/>
              <a:t> </a:t>
            </a:r>
            <a:r>
              <a:rPr lang="it-IT" dirty="0"/>
              <a:t>di diffondere politiche legate </a:t>
            </a:r>
            <a:r>
              <a:rPr lang="it-IT" dirty="0" smtClean="0"/>
              <a:t>all’innovazione </a:t>
            </a:r>
            <a:r>
              <a:rPr lang="it-IT" dirty="0"/>
              <a:t>didattica attraverso azioni di accompagnamento e di sostegno al Piano nazionale per la scuola digitale sul </a:t>
            </a:r>
            <a:r>
              <a:rPr lang="it-IT" dirty="0" smtClean="0"/>
              <a:t>territorio</a:t>
            </a:r>
            <a:endParaRPr lang="it-IT" dirty="0"/>
          </a:p>
          <a:p>
            <a:r>
              <a:rPr lang="it-IT" dirty="0" smtClean="0"/>
              <a:t>crea  </a:t>
            </a:r>
            <a:r>
              <a:rPr lang="it-IT" dirty="0"/>
              <a:t>gruppi di lavoro e il coinvolgimento di tutto il personale della scuola. </a:t>
            </a:r>
          </a:p>
          <a:p>
            <a:pPr marL="0" indent="0" algn="just">
              <a:buNone/>
            </a:pPr>
            <a:r>
              <a:rPr lang="it-IT" dirty="0" smtClean="0"/>
              <a:t>Al </a:t>
            </a:r>
            <a:r>
              <a:rPr lang="it-IT" dirty="0"/>
              <a:t>fine di garantire la </a:t>
            </a:r>
            <a:r>
              <a:rPr lang="it-IT" dirty="0" smtClean="0"/>
              <a:t>continuità temporale animatore </a:t>
            </a:r>
            <a:r>
              <a:rPr lang="it-IT" dirty="0"/>
              <a:t>digitale </a:t>
            </a:r>
            <a:r>
              <a:rPr lang="it-IT" dirty="0" smtClean="0"/>
              <a:t> è individuato </a:t>
            </a:r>
            <a:r>
              <a:rPr lang="it-IT" dirty="0"/>
              <a:t>per un periodo di durata triennale, salvo eventuali proroghe.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3074" name="Picture 2" descr="C:\Users\Stefania\Desktop\new tecnology\fontibibliografia\immagini\imagetable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00" y="332656"/>
            <a:ext cx="2971800" cy="153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68705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584176"/>
          </a:xfrm>
        </p:spPr>
        <p:txBody>
          <a:bodyPr/>
          <a:lstStyle/>
          <a:p>
            <a:r>
              <a:rPr lang="it-IT" sz="3200" dirty="0" smtClean="0"/>
              <a:t/>
            </a:r>
            <a:br>
              <a:rPr lang="it-IT" sz="3200" dirty="0" smtClean="0"/>
            </a:br>
            <a:r>
              <a:rPr lang="it-IT" sz="3200" dirty="0" smtClean="0"/>
              <a:t>PROFILO</a:t>
            </a:r>
            <a:r>
              <a:rPr lang="it-IT" dirty="0" smtClean="0"/>
              <a:t> </a:t>
            </a:r>
            <a:r>
              <a:rPr lang="it-IT" sz="2800" dirty="0"/>
              <a:t>DELL’ANIMATORE </a:t>
            </a:r>
            <a:r>
              <a:rPr lang="it-IT" sz="2800" dirty="0" smtClean="0"/>
              <a:t>– PNSD FORMAZIONE</a:t>
            </a:r>
            <a:endParaRPr lang="it-IT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it-IT" sz="2600" b="1" dirty="0" smtClean="0"/>
              <a:t>INTERNA</a:t>
            </a:r>
            <a:r>
              <a:rPr lang="it-IT" sz="2600" b="1" dirty="0"/>
              <a:t>:</a:t>
            </a:r>
            <a:r>
              <a:rPr lang="it-IT" dirty="0"/>
              <a:t> stimolare la formazione interna alla scuola negli ambiti del PNSD, attraverso l’organizzazione di laboratori formativi </a:t>
            </a:r>
            <a:endParaRPr lang="it-IT" dirty="0" smtClean="0"/>
          </a:p>
          <a:p>
            <a:pPr marL="0" indent="0">
              <a:buNone/>
            </a:pPr>
            <a:endParaRPr lang="it-IT" b="1" dirty="0" smtClean="0"/>
          </a:p>
          <a:p>
            <a:pPr marL="0" indent="0">
              <a:buNone/>
            </a:pPr>
            <a:r>
              <a:rPr lang="it-IT" b="1" dirty="0" smtClean="0"/>
              <a:t>COINVOLGIMENTO </a:t>
            </a:r>
            <a:r>
              <a:rPr lang="it-IT" b="1" dirty="0"/>
              <a:t>DELLA COMUNITA’ SCOLASTICA</a:t>
            </a:r>
            <a:r>
              <a:rPr lang="it-IT" dirty="0"/>
              <a:t>: favorire la partecipazione e stimolare il protagonismo degli studenti nell’organizzazione di workshop e altre attività, anche strutturate, sui temi del PNSD, anche attraverso momenti formativi aperti alle famiglie e ad altri attori del territorio, per la realizzazione di una cultura digitale condivisa. </a:t>
            </a:r>
            <a:endParaRPr lang="it-IT" dirty="0" smtClean="0"/>
          </a:p>
          <a:p>
            <a:pPr marL="0" indent="0">
              <a:buNone/>
            </a:pPr>
            <a:endParaRPr lang="it-IT" b="1" dirty="0" smtClean="0"/>
          </a:p>
          <a:p>
            <a:pPr marL="0" indent="0">
              <a:buNone/>
            </a:pPr>
            <a:r>
              <a:rPr lang="it-IT" b="1" dirty="0" smtClean="0"/>
              <a:t>CREAZIONE </a:t>
            </a:r>
            <a:r>
              <a:rPr lang="it-IT" b="1" dirty="0"/>
              <a:t>DI SOLUZIONI INNOVATIVE: </a:t>
            </a:r>
            <a:r>
              <a:rPr lang="it-IT" dirty="0"/>
              <a:t>individuare soluzioni metodologiche e tecnologiche sostenibili da diffondere all’interno degli ambienti della scuola (es. uso di particolari strumenti per la didattica di cui la scuola si è dotata; la pratica di una metodologia comune; informazione su innovazioni esistenti in altre </a:t>
            </a:r>
            <a:r>
              <a:rPr lang="it-IT" dirty="0" smtClean="0"/>
              <a:t>scuole), </a:t>
            </a:r>
            <a:r>
              <a:rPr lang="it-IT" dirty="0"/>
              <a:t>coerenti con l’analisi dei fabbisogni della scuola </a:t>
            </a:r>
            <a:r>
              <a:rPr lang="it-IT" dirty="0" smtClean="0"/>
              <a:t>stessa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5036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3356992"/>
            <a:ext cx="8229600" cy="2769171"/>
          </a:xfrm>
        </p:spPr>
        <p:txBody>
          <a:bodyPr>
            <a:normAutofit/>
          </a:bodyPr>
          <a:lstStyle/>
          <a:p>
            <a:endParaRPr lang="it-IT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264" y="188640"/>
            <a:ext cx="3439269" cy="2831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593929585"/>
              </p:ext>
            </p:extLst>
          </p:nvPr>
        </p:nvGraphicFramePr>
        <p:xfrm>
          <a:off x="179512" y="2708920"/>
          <a:ext cx="8712968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32239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r>
              <a:rPr lang="it-IT" sz="2000" dirty="0" smtClean="0">
                <a:effectLst/>
              </a:rPr>
              <a:t>Aldo Grasso introduce "Prima lezione sulla televisione"</a:t>
            </a:r>
            <a:endParaRPr lang="it-IT" sz="2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3501008"/>
            <a:ext cx="8229600" cy="262515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it-IT" dirty="0"/>
              <a:t>Aldo Grasso è uno dei maggiori e più conosciuti esponenti della storia della radiofonia e televisione e della critica televisiva in Italia. Professore ordinario di Storia della radio e della televisione presso l'Università Cattolica del Sacro Cuore di Milano, dal 2008 è direttore scientifico di </a:t>
            </a:r>
            <a:r>
              <a:rPr lang="it-IT" dirty="0" err="1"/>
              <a:t>Ce.R.T.A</a:t>
            </a:r>
            <a:r>
              <a:rPr lang="it-IT" dirty="0"/>
              <a:t>., Centro di ricerca sulla televisione e gli audiovisivi dell'Università Cattolica. É critico televisivo ed editorialista per il Corriere della Sera</a:t>
            </a:r>
          </a:p>
        </p:txBody>
      </p:sp>
      <p:pic>
        <p:nvPicPr>
          <p:cNvPr id="7170" name="Picture 2" descr="C:\Users\Stefania\Desktop\grass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313" y="1196752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5752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5832648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Scuola anni ’60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/>
          <a:lstStyle/>
          <a:p>
            <a:endParaRPr lang="it-IT" dirty="0"/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3553934900"/>
              </p:ext>
            </p:extLst>
          </p:nvPr>
        </p:nvGraphicFramePr>
        <p:xfrm>
          <a:off x="1619672" y="213285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5064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5616624" cy="85010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Scuola anni ‘70</a:t>
            </a:r>
            <a:endParaRPr lang="it-IT" dirty="0"/>
          </a:p>
        </p:txBody>
      </p:sp>
      <p:pic>
        <p:nvPicPr>
          <p:cNvPr id="2050" name="Picture 2" descr="C:\Users\Stefania\Desktop\carosello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16216" y="4653136"/>
            <a:ext cx="2131495" cy="1655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e 3"/>
          <p:cNvSpPr/>
          <p:nvPr/>
        </p:nvSpPr>
        <p:spPr>
          <a:xfrm>
            <a:off x="1547664" y="1412776"/>
            <a:ext cx="6336704" cy="11304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/>
              <a:t>la scuola si sposta verso la tv</a:t>
            </a:r>
          </a:p>
        </p:txBody>
      </p:sp>
      <p:sp>
        <p:nvSpPr>
          <p:cNvPr id="5" name="Rettangolo arrotondato 4"/>
          <p:cNvSpPr/>
          <p:nvPr/>
        </p:nvSpPr>
        <p:spPr>
          <a:xfrm>
            <a:off x="395536" y="3539728"/>
            <a:ext cx="2880320" cy="914400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informazione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5796136" y="3536156"/>
            <a:ext cx="3024336" cy="914400"/>
          </a:xfrm>
          <a:prstGeom prst="round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pubblicità</a:t>
            </a:r>
          </a:p>
        </p:txBody>
      </p:sp>
      <p:cxnSp>
        <p:nvCxnSpPr>
          <p:cNvPr id="8" name="Connettore 2 7"/>
          <p:cNvCxnSpPr/>
          <p:nvPr/>
        </p:nvCxnSpPr>
        <p:spPr>
          <a:xfrm flipH="1">
            <a:off x="2051720" y="2648868"/>
            <a:ext cx="1944216" cy="78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2 9"/>
          <p:cNvCxnSpPr/>
          <p:nvPr/>
        </p:nvCxnSpPr>
        <p:spPr>
          <a:xfrm>
            <a:off x="5364088" y="2648868"/>
            <a:ext cx="1872208" cy="78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C:\Users\Stefania\Desktop\tg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869160"/>
            <a:ext cx="2221614" cy="124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Stefania\Desktop\downloamik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016" y="3370892"/>
            <a:ext cx="1805087" cy="244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589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55776" y="274638"/>
            <a:ext cx="4320480" cy="92211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Anni ‘80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195736" y="1504208"/>
            <a:ext cx="6419056" cy="24500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dirty="0" smtClean="0"/>
              <a:t>Anni di consapevolezza da parte dei docenti</a:t>
            </a:r>
          </a:p>
          <a:p>
            <a:pPr marL="0" indent="0">
              <a:buNone/>
            </a:pPr>
            <a:r>
              <a:rPr lang="it-IT" dirty="0" smtClean="0"/>
              <a:t>Strategie didattiche e scelte metodologiche condizionate dalla presenza dei media</a:t>
            </a:r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 smtClean="0"/>
          </a:p>
        </p:txBody>
      </p:sp>
      <p:sp>
        <p:nvSpPr>
          <p:cNvPr id="4" name="Freccia a destra 3"/>
          <p:cNvSpPr/>
          <p:nvPr/>
        </p:nvSpPr>
        <p:spPr>
          <a:xfrm>
            <a:off x="755576" y="150420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Freccia a destra 4"/>
          <p:cNvSpPr/>
          <p:nvPr/>
        </p:nvSpPr>
        <p:spPr>
          <a:xfrm>
            <a:off x="717656" y="247173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llout con freccia in su 6"/>
          <p:cNvSpPr/>
          <p:nvPr/>
        </p:nvSpPr>
        <p:spPr>
          <a:xfrm>
            <a:off x="3275856" y="4365104"/>
            <a:ext cx="4824536" cy="1296144"/>
          </a:xfrm>
          <a:prstGeom prst="up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sz="2800" dirty="0"/>
              <a:t>Focalizzazione sulla TV</a:t>
            </a:r>
          </a:p>
        </p:txBody>
      </p:sp>
      <p:pic>
        <p:nvPicPr>
          <p:cNvPr id="3074" name="Picture 2" descr="C:\Users\Stefania\Desktop\t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76" y="4152305"/>
            <a:ext cx="2390775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4830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/>
          </a:bodyPr>
          <a:lstStyle/>
          <a:p>
            <a:r>
              <a:rPr lang="it-IT" sz="3600" b="1" dirty="0"/>
              <a:t>http://www.educationduepuntozero.it/Multimedia/2009/05/maragliano_video_video.shtml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/>
          <a:lstStyle/>
          <a:p>
            <a:r>
              <a:rPr lang="it-IT" b="1" i="1" dirty="0"/>
              <a:t>La forza delle immagini: </a:t>
            </a:r>
            <a:r>
              <a:rPr lang="it-IT" b="1" i="1" dirty="0" smtClean="0"/>
              <a:t>intervista </a:t>
            </a:r>
            <a:r>
              <a:rPr lang="it-IT" b="1" i="1" dirty="0"/>
              <a:t>a Roberto </a:t>
            </a:r>
            <a:r>
              <a:rPr lang="it-IT" b="1" i="1" dirty="0" err="1" smtClean="0"/>
              <a:t>Maragliano</a:t>
            </a:r>
            <a:r>
              <a:rPr lang="it-IT" dirty="0"/>
              <a:t> </a:t>
            </a:r>
            <a:r>
              <a:rPr lang="it-IT" dirty="0" smtClean="0"/>
              <a:t>di </a:t>
            </a:r>
            <a:r>
              <a:rPr lang="it-IT" dirty="0"/>
              <a:t>Carlo Nati e Linda Giannini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DIGIUNI 2016</a:t>
            </a:r>
            <a:endParaRPr lang="it-IT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597" y="4365104"/>
            <a:ext cx="2428875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426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205</TotalTime>
  <Words>1337</Words>
  <Application>Microsoft Office PowerPoint</Application>
  <PresentationFormat>Presentazione su schermo (4:3)</PresentationFormat>
  <Paragraphs>175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32</vt:i4>
      </vt:variant>
    </vt:vector>
  </HeadingPairs>
  <TitlesOfParts>
    <vt:vector size="33" baseType="lpstr">
      <vt:lpstr>Executive</vt:lpstr>
      <vt:lpstr>Corso per docenti neo-immessi in ruolo</vt:lpstr>
      <vt:lpstr>Alle origini della Media education</vt:lpstr>
      <vt:lpstr>La cultura diventa popolare</vt:lpstr>
      <vt:lpstr>Presentazione standard di PowerPoint</vt:lpstr>
      <vt:lpstr>Aldo Grasso introduce "Prima lezione sulla televisione"</vt:lpstr>
      <vt:lpstr>Scuola anni ’60</vt:lpstr>
      <vt:lpstr>Scuola anni ‘70</vt:lpstr>
      <vt:lpstr>Anni ‘80</vt:lpstr>
      <vt:lpstr>http://www.educationduepuntozero.it/Multimedia/2009/05/maragliano_video_video.shtml</vt:lpstr>
      <vt:lpstr>Anni ‘90</vt:lpstr>
      <vt:lpstr>Presentazione standard di PowerPoint</vt:lpstr>
      <vt:lpstr>Multitasking=più attività in contemporanea   Competenze Velocità Flessibilità cognitiva </vt:lpstr>
      <vt:lpstr>problema</vt:lpstr>
      <vt:lpstr>La medialità è pervasiva</vt:lpstr>
      <vt:lpstr>La media education ripensa l’educazione</vt:lpstr>
      <vt:lpstr>La nostra scuola</vt:lpstr>
      <vt:lpstr>Utilizzo dei computer a scuola durante le lezione, per paese UE</vt:lpstr>
      <vt:lpstr> </vt:lpstr>
      <vt:lpstr>PNSD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come usare tali strumenti per facilitare l’apprendimento?</vt:lpstr>
      <vt:lpstr>Presentazione standard di PowerPoint</vt:lpstr>
      <vt:lpstr>PIANO LIM</vt:lpstr>
      <vt:lpstr>Scuola 2.0</vt:lpstr>
      <vt:lpstr>Classe 2.0</vt:lpstr>
      <vt:lpstr>Presentazione standard di PowerPoint</vt:lpstr>
      <vt:lpstr>Editoria digitale</vt:lpstr>
      <vt:lpstr>Animatore digitale Decreto Direttore Generale n. 50 </vt:lpstr>
      <vt:lpstr> PROFILO DELL’ANIMATORE – PNSD FORMAZIONE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Corso per docenti neo-immessi in ruolo</dc:title>
  <dc:creator>Stefania</dc:creator>
  <cp:lastModifiedBy>Administrator</cp:lastModifiedBy>
  <cp:revision>23</cp:revision>
  <dcterms:created xsi:type="dcterms:W3CDTF">2016-04-11T14:36:07Z</dcterms:created>
  <dcterms:modified xsi:type="dcterms:W3CDTF">2016-05-25T09:35:22Z</dcterms:modified>
</cp:coreProperties>
</file>